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65" autoAdjust="0"/>
    <p:restoredTop sz="94660"/>
  </p:normalViewPr>
  <p:slideViewPr>
    <p:cSldViewPr>
      <p:cViewPr varScale="1">
        <p:scale>
          <a:sx n="172" d="100"/>
          <a:sy n="172" d="100"/>
        </p:scale>
        <p:origin x="3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54" d="100"/>
          <a:sy n="154" d="100"/>
        </p:scale>
        <p:origin x="4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818142"/>
            <a:ext cx="3332504" cy="12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24D6C25-5231-A241-84D6-A0961D312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31C0540-89D3-8440-8D5B-B75C629A6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C4F163-68DC-4243-AFC1-76A446FD4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300D717-B668-BB46-A780-A045F06F6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4E34D61-2618-5D4E-8470-294A7F5BE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1A64C89-7776-0F4F-B566-E20ABE32D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786CD91-8D86-3340-B97C-18E3B66FB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62A3EC4-FE58-8B44-ABAB-BD156EC49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9FB6680-FBF5-0F4A-98FA-D5E71DBD7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3ADCD58-0433-8548-A172-039FA15CA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F56486-00E8-7D49-8317-8EA6835D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EFDE717-9369-C147-889E-FC9CA2E8B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8A93A24-05E2-8A40-8503-77BCA40B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E94F26D-1EF4-5C4A-A7FB-E75596A2C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3BEC94-C7E1-FE4A-AAE7-98115110B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4FCFE0-D172-9249-9312-D733054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1A0CF3F-918C-7D48-8B9D-FC1F68B4B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FE02FC4-5744-0B47-9B7C-C236F8438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50A996-567D-284B-A981-39015E3296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898A90C-0D44-F94F-97F0-8122C8CBD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ABF0EA7-53BA-274B-BF0F-53CC0E631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818142"/>
            <a:ext cx="3332504" cy="12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05ADD5D-A2F1-4049-822C-08E3D8DF9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B9F6DBD-B08F-EA46-BB6A-4AACEECF1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70FE31-EBC5-6547-B9E8-5189ADDAF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B7C70C9-D22A-394F-A7D4-380F7238AB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328852B-6DF6-6A40-9A42-DA8418F38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DEA770-C6F3-FD4B-A55E-505A76ABE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114CBD6-6310-DF46-9140-823531C49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D2A7706-DA21-0D4B-9974-540DD8B7E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F81E17D-3EFB-DC45-9872-74D936D78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04D8D6-44C5-0F49-A1EC-BC3A69C56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83B341-F083-6D4B-888B-376F8DEE4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1FF21B-8FC7-FB44-B4B5-3E934FC67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370676-9EB9-EA47-AC8F-EA8C80C22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A2C7A1-4FF3-394F-9BB5-FA2F61654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0D43E5-4781-E249-97FA-06321B4CF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F6EB90-415A-4649-A5A1-5FD15B245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EC3BB37-4AD7-AC43-B9A0-D44427437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601" y="6165304"/>
            <a:ext cx="1098435" cy="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18/07/2019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intérieur, plancher, personne, plafond&#10;&#10;Description générée automatiquement">
            <a:extLst>
              <a:ext uri="{FF2B5EF4-FFF2-40B4-BE49-F238E27FC236}">
                <a16:creationId xmlns:a16="http://schemas.microsoft.com/office/drawing/2014/main" id="{2057165E-CBEE-AA45-A920-FB234294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7788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tx1"/>
                </a:solidFill>
              </a:rPr>
              <a:pPr/>
              <a:t>18/07/2019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sans arrière-plan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F7289-E63A-3E4E-A514-A0EAE031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288" y="2812093"/>
            <a:ext cx="3365500" cy="12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1510</TotalTime>
  <Words>1561</Words>
  <Application>Microsoft Macintosh PowerPoint</Application>
  <PresentationFormat>Affichage à l'écran (4:3)</PresentationFormat>
  <Paragraphs>513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20</cp:revision>
  <dcterms:created xsi:type="dcterms:W3CDTF">2019-07-01T07:23:30Z</dcterms:created>
  <dcterms:modified xsi:type="dcterms:W3CDTF">2019-07-18T15:56:33Z</dcterms:modified>
</cp:coreProperties>
</file>