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 autoAdjust="0"/>
    <p:restoredTop sz="94660"/>
  </p:normalViewPr>
  <p:slideViewPr>
    <p:cSldViewPr>
      <p:cViewPr varScale="1">
        <p:scale>
          <a:sx n="172" d="100"/>
          <a:sy n="172" d="100"/>
        </p:scale>
        <p:origin x="3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54" d="100"/>
          <a:sy n="154" d="100"/>
        </p:scale>
        <p:origin x="4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232115"/>
            <a:ext cx="3332504" cy="23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CA837E3-7AEC-5042-BA7F-960016CE9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5874727-3E91-614B-84A3-3F408A9E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5A4FD2-8EC8-1D4C-AC32-E09970EEC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6312169-928A-FF43-939A-B0C498BFD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D1774D6-A069-524E-A65F-B3EC43628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5BCFEC-A5DB-3741-B859-58669CB8E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2260264-324E-8C44-9C14-9D5286DBD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9F78583-EB58-FA44-AC3A-2630319DD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F087551-3640-6C43-AF60-63F7F7F82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38C8ECC-19D6-294F-B77A-108C1EC86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B865D8-B33B-1E46-9D7C-FED26B1EF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8E620F-6B49-2A4B-B7B7-E2555565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F93200-9D32-4445-98EA-B28EEF007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178CCF-E41A-C946-A55C-F127D2757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AA97E1-35CB-C04D-9AAB-8547D6DF1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C79D31-591A-7D4A-8508-0E5EEFCF4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808E478-EDED-B741-96AE-D9004C2C3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A4B8449-DB77-9847-895D-3C04D854A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F000ACE-E59E-B54D-ABE1-616D29AC4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09AA3E1-6BB9-6444-BE35-CCD34BBDF1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655808-199C-2F43-84DE-723070B7C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9250" y="2220264"/>
            <a:ext cx="3365500" cy="24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0D72C1E-590E-B14D-BD68-237532E99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F94F034-B75A-6B42-A595-DE0A6AC78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07A5C51-143A-B54F-828C-0A873E947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7D7B674-63ED-444C-8B6A-9AE3CCB02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87CD06-E585-8E4B-9BA1-DD3600DC5A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A334988-6763-044A-9B10-E68E7B410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EA02673-4686-AD44-8C06-6DA5E7F0C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F22BC13-4252-5C45-8076-D3EF776CB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B9A8D26-DD57-DB46-BFAE-F2EE2E5E0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6F1975-A74F-A04E-8C0B-E82E57FED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40CF34-D220-C348-A460-6A534A913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A66E99-F571-6649-B49D-E92B51C63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AD7715-D7A0-FF4B-B793-766210DB1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A341DE-F219-744D-8C52-8501CB74D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805AD0-6104-1349-B829-C39D648C0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A538257-6527-CF4F-AED1-27D0D6725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832F69-8FF7-1945-8375-C4078C37E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43433"/>
            <a:ext cx="859966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18/07/2019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C13445F-82C7-0448-9BD2-B09FBAD6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667"/>
            <a:ext cx="9137787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tx1"/>
                </a:solidFill>
              </a:rPr>
              <a:pPr/>
              <a:t>18/07/2019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sans arrière-plan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F7289-E63A-3E4E-A514-A0EAE031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288" y="2220264"/>
            <a:ext cx="3365500" cy="24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1483</TotalTime>
  <Words>1561</Words>
  <Application>Microsoft Macintosh PowerPoint</Application>
  <PresentationFormat>Affichage à l'écran (4:3)</PresentationFormat>
  <Paragraphs>513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16</cp:revision>
  <dcterms:created xsi:type="dcterms:W3CDTF">2019-07-01T07:23:30Z</dcterms:created>
  <dcterms:modified xsi:type="dcterms:W3CDTF">2019-07-18T16:01:26Z</dcterms:modified>
</cp:coreProperties>
</file>