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2" r:id="rId2"/>
    <p:sldId id="307" r:id="rId3"/>
    <p:sldId id="293" r:id="rId4"/>
    <p:sldId id="327" r:id="rId5"/>
    <p:sldId id="308" r:id="rId6"/>
    <p:sldId id="310" r:id="rId7"/>
    <p:sldId id="333" r:id="rId8"/>
    <p:sldId id="265" r:id="rId9"/>
    <p:sldId id="268" r:id="rId10"/>
    <p:sldId id="331" r:id="rId11"/>
    <p:sldId id="258" r:id="rId12"/>
    <p:sldId id="311" r:id="rId13"/>
    <p:sldId id="260" r:id="rId14"/>
    <p:sldId id="277" r:id="rId15"/>
    <p:sldId id="332" r:id="rId16"/>
    <p:sldId id="261" r:id="rId17"/>
    <p:sldId id="270" r:id="rId18"/>
    <p:sldId id="312" r:id="rId19"/>
    <p:sldId id="273" r:id="rId20"/>
    <p:sldId id="278" r:id="rId21"/>
    <p:sldId id="279" r:id="rId22"/>
    <p:sldId id="280" r:id="rId23"/>
    <p:sldId id="281" r:id="rId24"/>
    <p:sldId id="314" r:id="rId25"/>
    <p:sldId id="282" r:id="rId26"/>
    <p:sldId id="304" r:id="rId27"/>
    <p:sldId id="274" r:id="rId28"/>
    <p:sldId id="319" r:id="rId29"/>
    <p:sldId id="317" r:id="rId30"/>
    <p:sldId id="275" r:id="rId31"/>
    <p:sldId id="320" r:id="rId32"/>
    <p:sldId id="321" r:id="rId33"/>
    <p:sldId id="276" r:id="rId34"/>
    <p:sldId id="316" r:id="rId35"/>
    <p:sldId id="318" r:id="rId36"/>
    <p:sldId id="269" r:id="rId37"/>
    <p:sldId id="271" r:id="rId38"/>
    <p:sldId id="322" r:id="rId39"/>
    <p:sldId id="323" r:id="rId40"/>
    <p:sldId id="313" r:id="rId41"/>
    <p:sldId id="299" r:id="rId42"/>
    <p:sldId id="306" r:id="rId43"/>
    <p:sldId id="32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327"/>
            <p14:sldId id="308"/>
          </p14:sldIdLst>
        </p14:section>
        <p14:section name="Masque" id="{4CADF933-B0C7-4C5C-929B-3C8DF07FAA77}">
          <p14:sldIdLst>
            <p14:sldId id="310"/>
            <p14:sldId id="333"/>
            <p14:sldId id="265"/>
            <p14:sldId id="268"/>
            <p14:sldId id="331"/>
            <p14:sldId id="258"/>
            <p14:sldId id="311"/>
            <p14:sldId id="260"/>
            <p14:sldId id="277"/>
            <p14:sldId id="332"/>
            <p14:sldId id="261"/>
            <p14:sldId id="270"/>
            <p14:sldId id="312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21"/>
            <p14:sldId id="276"/>
            <p14:sldId id="316"/>
            <p14:sldId id="318"/>
            <p14:sldId id="269"/>
            <p14:sldId id="271"/>
            <p14:sldId id="322"/>
            <p14:sldId id="323"/>
            <p14:sldId id="313"/>
            <p14:sldId id="299"/>
            <p14:sldId id="306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1" autoAdjust="0"/>
    <p:restoredTop sz="94660"/>
  </p:normalViewPr>
  <p:slideViewPr>
    <p:cSldViewPr>
      <p:cViewPr varScale="1">
        <p:scale>
          <a:sx n="205" d="100"/>
          <a:sy n="205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>
      <p:cViewPr varScale="1">
        <p:scale>
          <a:sx n="154" d="100"/>
          <a:sy n="154" d="100"/>
        </p:scale>
        <p:origin x="46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4315635312631"/>
          <c:y val="7.304984463663379E-2"/>
          <c:w val="0.68684299219968037"/>
          <c:h val="0.857547353736834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4842575148089684"/>
                  <c:y val="-6.128891047049791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4773713141247"/>
                      <c:h val="0.11211228787390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9756582504685768"/>
                  <c:y val="5.18890029861735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4395238822653661"/>
                  <c:y val="-9.489183900334945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E698-72C2-49A9-97DE-C0E2E8097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69A5-1367-4761-A209-1308ABBC7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8681-71DC-46A3-A800-3A19FCCC96A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2E87E1F-ECE9-437A-B783-886C285C81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4218854-A8F0-4816-BF88-546A34407F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EEE12C8-665E-49E6-A22F-3FBB8A2F81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A1E5F-619F-4A0F-929F-1F18A497D1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B4DB1CC-7D04-48C3-9030-68E1C67EE4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966440-2DD2-4D88-9B8B-DAE198E880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1105" y="988466"/>
            <a:ext cx="6015790" cy="45118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1105" y="5650572"/>
            <a:ext cx="6015790" cy="2350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D5F-2DFB-42E9-B875-75AFE3B63C2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018B9-BFD6-4EE4-AC08-CA2BB28978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DA90126-D7D1-425C-A030-D99428C0E4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AB424D7-4E76-46C1-868E-D3DE76604E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49FE43-C234-47B2-A2F9-CB4EBE214D5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A79D5E-7A85-4771-9FF8-E16D2D1A27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24AC5ED-E96B-44E7-B270-E5D9228C55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5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9144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A2F933B-10B0-624C-A4E0-72FA8FE7C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48" y="2146300"/>
            <a:ext cx="3332504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515" y="1825625"/>
            <a:ext cx="3486124" cy="323165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362" y="1825625"/>
            <a:ext cx="3486124" cy="323165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3515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54362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/>
        </p:nvCxnSpPr>
        <p:spPr>
          <a:xfrm>
            <a:off x="4544997" y="1825626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09036C7-07DC-4DD7-BF66-47DD75B1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34E319-6012-486A-8F3B-976C40AD92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86229DF-ABFB-DD4B-8111-29291464E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5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362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8FA895-56E1-43CA-960C-7A8B2114F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3EEF87-8DC0-274C-9EAC-72DA7077A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1686" y="3154585"/>
            <a:ext cx="6527513" cy="1243930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E87F752-17AA-4755-85F7-FFD100EB6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C08A1D-2BCE-4D89-AF8E-2B53C044E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776FD7-51C4-BE45-B38A-B6B8C79FE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2209152"/>
            <a:ext cx="2127251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100">
                <a:latin typeface="MAIF Light" panose="020B0403020200030B04" pitchFamily="34" charset="0"/>
              </a:defRPr>
            </a:lvl1pPr>
            <a:lvl2pPr marL="98822" indent="0"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298847" indent="0">
              <a:buNone/>
              <a:defRPr sz="1500">
                <a:latin typeface="+mn-lt"/>
              </a:defRPr>
            </a:lvl3pPr>
            <a:lvl4pPr marL="498872" indent="0">
              <a:buNone/>
              <a:defRPr sz="1350">
                <a:latin typeface="+mn-lt"/>
              </a:defRPr>
            </a:lvl4pPr>
            <a:lvl5pPr marL="698897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38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377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37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38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77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37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CD50193-1A6E-42D9-9737-4A01C7DE13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8A2C236-32A0-41C3-9495-080B2F62B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ACB696-BB21-1B44-850C-3D0E6C90D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/>
        </p:nvSpPr>
        <p:spPr bwMode="ltGray"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7230470-6850-4361-8465-03CE14DD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2F3D538A-DF92-4688-9308-FE8FCFE29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15D22BB-8403-47A6-82C0-1A77DF141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4FF65C-E7D5-5C45-867E-609B6EFB2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0654DF-2E1E-4632-AA87-891A5FFA7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51A0780-6EF9-4B4E-8692-D37C88017F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552DC6D-2E60-4936-AC27-D6FA76368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A808009-6030-6843-B122-83C42750E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7F04E4F-C183-4169-B49C-9E425DAF8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17D912-8855-4AE8-B437-68F076BBD1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DE6DE04-0897-F045-B540-D3140DE18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079EF8-F262-42B9-8BF9-8067E04CB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08380B0-BD0E-45A8-881D-08F9D0CE7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1DD2DF8-E050-45CA-AECC-F4B83D4802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8C50E9-9017-F549-AFDF-016006F31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7B8D970-25A7-4A68-9237-B81AC1C82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0659D4F-8827-4D78-AD03-F355450A4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654E7D47-2C07-45B0-8256-A5C9B2CBA8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86006AB-1F66-49F0-8F1A-78EE6A02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E63C65A-9EEA-DE4A-B761-E46C358F1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C382C4D-9B81-4EE2-83A3-18F2D4C9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A7ACA46-07D0-49E3-B808-702D5F5015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AAC84E2-DC0B-4E30-A871-6887CB4F7E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FEAA21A-B983-9E4A-AC22-AD1BE4476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32" y="1825625"/>
            <a:ext cx="738659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6" y="460376"/>
            <a:ext cx="7386598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C6B4385-FCBD-4F42-B979-399F0BD74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6598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F3A734-C3B6-894C-90CC-3BB80509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494" y="2776277"/>
            <a:ext cx="3471463" cy="200054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24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45EABC6-3897-416D-9BE7-EE70889FE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FA362F13-9356-420B-ACA4-F898BCE9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D79C437-2012-4F07-A7D0-417208EB22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6C9864D-9F98-FE40-A197-07FD8BF06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52366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9933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4800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2366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99933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47CF103-628C-4196-8163-8619D1CCE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64980D0D-9E0D-445E-B108-ADCA81A63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81A119B-B621-4013-B6A2-D62BA9623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5D9ACF4-8F70-7740-AAE7-AD4152FCC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2" y="190207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2" y="3169321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2" y="443656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9F471E1-38E9-4B68-88CD-C13727578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3ED9FA71-9801-4105-A2F4-F98114A91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21FFA7A-78AC-48D6-B9DB-6114F99D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6AE1F0-27D8-074D-B632-E43E81A93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3039169"/>
            <a:ext cx="3457574" cy="1474763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512445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7F49293-39F6-49CD-AA82-725C3BC95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E997154-345B-4645-9BF8-FD8B255B6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C1513D-73A2-BF48-932A-29AEDE5CE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9A9919A-9DA4-446B-B944-6D16890AF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E8A4F4-812F-4646-A3AC-8DEE9FC77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0FFD69-5843-E943-82ED-09F30515F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D1391F-E269-4467-B488-DC0B55443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687D17A-1EB1-4E70-8452-52EAB941B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DCF0FA-1D4F-1345-8EE2-9F01DC50A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7BCC78-1647-4430-A10C-0A9BCD344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53B45F0-44F4-46E3-97A7-42AABF2EB2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A940A3-F985-DB44-A70A-D0B47F5A8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532F8C7-7DE8-AC4F-8F54-EE6B65D5A6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0114CFF-C01E-46D9-B3FD-A03625860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E0EA4F7A-46F1-46A7-B79D-A2F8C1A44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3C2C4F5-397C-404B-96DE-0A8FAB99A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B3B21B6-55B6-437C-8AC8-787E853FB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A7506F9-7C77-4980-AAD9-4FFAE477E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7C457AAC-1FB9-4FCD-91B5-D5856600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28C18F3-B3A6-4BC2-8368-C885E6CA2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87CF8CF6-1BEC-48CF-B1D4-4B1E5F57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EA5C188D-44CE-45E4-A599-480FA0E750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7C22CF6-7A00-4673-9382-15183C09D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1C71F07-657F-CC46-A588-60FC74C9D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5F2581D-33CC-4A1C-92FF-2DE3F0F4E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53FC76B-A15C-4F44-A3A7-2BD26E2D5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7927A2D1-B9E1-43C0-AEE9-617AB6EF4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2EE0BAE2-9E53-4914-B375-95EC288C0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63896292-ED26-4B34-B81D-8BC4F1343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BD8573F3-26A0-427C-A546-E971E936DC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78634C9-3B7D-4EAD-B69F-F4EE306E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579AE1E-2F6A-40C5-8356-A0353E0C4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3AF7E18B-6B3D-4186-9608-EC52FE10F3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BA8D34AD-FC57-4E31-9236-2954700CD5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01D2586-D680-A944-84CF-EB76B985B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EB680E13-575B-474B-9470-BE9CFEC0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655808-199C-2F43-84DE-723070B7C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2133600"/>
            <a:ext cx="3365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CAE15C1F-2A1E-44B4-9EAB-8C79B2A63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780DEAB-D344-4512-BE7E-16087B8C1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BFA9339-887B-4107-8FEA-FC1B965D7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6741792-5E78-4E8A-940C-8835EF13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EF3532A-7090-42FE-AB8A-30DE0AC8F6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27A529-2CE8-4DAB-9C15-B0F106DD6F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E2FD399-B09B-4A30-BD9B-6C82EFE04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BD325-6C4A-4EBD-A343-8132E467DC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40B84A9E-0BD1-4B01-BEFE-91929002D7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A58595F-3EE1-4EE8-BFDC-D9B410166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0F8B782-AD2A-AD4D-A18F-CA7ECDCE7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B222F3-140A-499F-B4D5-E46249A39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39EE37E4-F9FF-4E5A-95C6-27D7969A2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363FDF-EEF3-4FE5-9F0F-7C499E260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AC21C0-CF67-46B1-BE74-1975FC357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D0F4A47-3C9D-4944-A386-C28A14A51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04BB7AA9-C616-4396-BBA6-6A7AD72E5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278347C7-984F-46E7-B803-1EF7BF1E1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6D3ED07-EA91-48CC-80BC-66AF03441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354C17A-41AF-45BA-9606-95B52449C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EBAD0977-57F7-4A83-AFAE-F632CBA66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C21E97A-5078-CF41-973C-A44E0D505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D2079C0-C2B4-40DC-84CA-9FBF3785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CC7E270-678C-4C4D-B73E-2F76C0C4E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2FEC6C9-0947-4714-923A-7A23381F1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680F7DBB-ABF5-49CA-AC53-21952DA85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4034FDE7-73A3-4B6A-A201-E60126E0C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7B729A-7E38-4EAA-9909-7A59CE85E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7C96D635-FC7B-4134-BF51-C6F3AF8DA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B4EAB7B-AF37-4AE1-9173-511AA0FA54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E270D8A-E9EC-48FB-BFCD-CF5B4FD5FF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5F83DDE1-3FC5-4AEC-A509-D7D0EBC0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3DB931-547D-854A-A246-33FFF9C15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32B6E71-F4E0-46AF-BD39-D90F6CC43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02C0544-05A6-4891-A01B-EE1E653E8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44E129-3981-43DF-AC7C-39DBE26C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67927DD-A76E-478E-B09B-11CDF4A5A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7EE9EB9-3D32-4339-8A28-72D96AC6D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748B175-BDDD-493F-A359-F586291E0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5B1E8A8-9BDE-4921-87E0-CF89845E08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CD1CA81-AD6E-4902-A66A-5852F0E2BE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16FBA6C-1AAB-4A5E-8FCA-EA6D9B307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239C4DB2-80BC-4B87-ABBE-5E536DEFBF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6FBE38C-267C-3B4C-B8E6-CDAF5B997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7DE4902-530D-4571-A14A-2F7496A40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8986C5E6-A683-47B7-86B6-35F3AC135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997CEF1-E9E5-42EC-B637-7126396DC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067F5017-EE30-4468-B3F6-6CC89A07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276DD5-2875-426A-A929-9FEC85717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9EDBC1A7-A15C-498B-8C3B-372A66F7A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0D361D9C-C477-46A5-A2C9-E19D5B69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D89433F-8124-4D0B-85A7-E59C607C8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5667A4BC-1869-4B9D-A0A9-C4C9214BD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93D163F-1E9C-4D5A-87D5-A6A623E65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B7EFBF7-C600-984A-B859-6A088C3BEA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1293AB-E3AD-4C44-9E5B-70B17A019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4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1633300"/>
            <a:ext cx="820738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A1CC894-B5AE-684B-978F-D109CD35C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38484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0170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3558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8485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0171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3559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43" y="6184901"/>
            <a:ext cx="792956" cy="365125"/>
          </a:xfrm>
        </p:spPr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898" y="6184901"/>
            <a:ext cx="73533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184901"/>
            <a:ext cx="392906" cy="365125"/>
          </a:xfrm>
        </p:spPr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E7B0B3-DF78-6341-B7A5-4647B2022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3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4109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222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48863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8505" y="3217625"/>
            <a:ext cx="631583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147" y="3217625"/>
            <a:ext cx="73738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22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48864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18506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148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A046686-42CA-E64F-8424-000C8952E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18/07/2019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58" y="1352550"/>
            <a:ext cx="8483242" cy="4639930"/>
          </a:xfrm>
        </p:spPr>
        <p:txBody>
          <a:bodyPr lIns="72000">
            <a:normAutofit/>
          </a:bodyPr>
          <a:lstStyle>
            <a:lvl1pPr marL="671513" indent="-671513">
              <a:spcBef>
                <a:spcPts val="135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CB32EEA-7090-4A98-B18B-62D053C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9" y="460376"/>
            <a:ext cx="8483242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5FED78-19EF-8944-8A2D-A7067CFEE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" y="0"/>
            <a:ext cx="5670947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4567475" cy="3785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/>
        </p:nvSpPr>
        <p:spPr>
          <a:xfrm>
            <a:off x="5856270" y="660430"/>
            <a:ext cx="971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7092" y="1880828"/>
            <a:ext cx="2952108" cy="4122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69EA6E-C95D-4D38-B3EA-79579B71A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40CF34-D220-C348-A460-6A534A913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1339200"/>
            <a:ext cx="8539163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05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05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F55FFCB-6566-41FD-BCB2-CA4B42559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770EC0-8905-6747-A3EE-67E85F64A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9144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AE15ED-8A81-463D-8BC8-BE23CEB655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091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74" y="3943350"/>
            <a:ext cx="4255727" cy="415498"/>
          </a:xfrm>
        </p:spPr>
        <p:txBody>
          <a:bodyPr wrap="square">
            <a:sp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F89D5A-93F0-4073-9E30-A0EC009CE9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508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4" y="1339200"/>
            <a:ext cx="7353303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09B7B43-AB9F-48DB-99C2-4AC2C7A0F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9DF2EAA-36BD-F54C-995C-2444656C5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6D29F-3C5B-47E4-B705-94E1C322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92A034-E889-4709-97CD-748C15BFA2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80A64DC-B261-E34A-B790-95EED7995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A69E2CC-C2A7-4FCC-9A11-2E2D39E24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CC04CC-8958-A64E-BE73-51579494F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037" y="1825626"/>
            <a:ext cx="8539163" cy="1335109"/>
          </a:xfrm>
        </p:spPr>
        <p:txBody>
          <a:bodyPr>
            <a:normAutofit/>
          </a:bodyPr>
          <a:lstStyle>
            <a:lvl1pPr marL="64294" indent="-64294">
              <a:buFont typeface="MAIF" panose="020B0503020200030B04" pitchFamily="34" charset="0"/>
              <a:buChar char=" "/>
              <a:defRPr sz="2100"/>
            </a:lvl1pPr>
            <a:lvl2pPr marL="271463" indent="-135731">
              <a:defRPr/>
            </a:lvl2pPr>
            <a:lvl3pPr marL="407194" indent="-135731"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336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1340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3B3A03D-EE7E-4859-99D3-C29F3223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A0D372F-CB69-485F-88DB-7200DDEF5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04C8B62-9D6E-4246-8E40-A198A869B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4362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532FC6C-BBFB-44A2-A7FA-688DE655A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A47CA7-7FC3-4433-BFC2-ECB80D0DA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F6CA11C-B80E-804E-85BD-D09AC1D93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070" y="6021288"/>
            <a:ext cx="859966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353303" cy="37856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516" y="1825625"/>
            <a:ext cx="735330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898" y="6184901"/>
            <a:ext cx="735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184901"/>
            <a:ext cx="3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MAIF Black" panose="020B0803020200030B04" pitchFamily="34" charset="0"/>
              </a:defRPr>
            </a:lvl1pPr>
          </a:lstStyle>
          <a:p>
            <a:fld id="{9A94298C-04EA-4293-9B8F-40F1B15866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943" y="6184901"/>
            <a:ext cx="79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800" smtClean="0">
                <a:solidFill>
                  <a:schemeClr val="tx2"/>
                </a:solidFill>
              </a:defRPr>
            </a:lvl1pPr>
          </a:lstStyle>
          <a:p>
            <a:fld id="{48273180-BE1B-4F59-8A4F-AECB70B54570}" type="datetimeFigureOut">
              <a:rPr lang="en-GB" smtClean="0"/>
              <a:pPr/>
              <a:t>18/07/2019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10" r:id="rId37"/>
    <p:sldLayoutId id="2147483712" r:id="rId38"/>
    <p:sldLayoutId id="2147483716" r:id="rId39"/>
    <p:sldLayoutId id="2147483715" r:id="rId40"/>
    <p:sldLayoutId id="2147483713" r:id="rId41"/>
    <p:sldLayoutId id="214748371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056" indent="-69056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MAIF" panose="020B0503020200030B04" pitchFamily="34" charset="0"/>
        <a:buChar char=" 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7027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4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7029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7032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7034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- 36 pts</a:t>
            </a:r>
            <a:br>
              <a:rPr lang="fr-FR" dirty="0"/>
            </a:br>
            <a:r>
              <a:rPr lang="fr-FR" dirty="0"/>
              <a:t>&amp; mises en valeur : MAIF Black – Rouge – 36 pts</a:t>
            </a:r>
          </a:p>
          <a:p>
            <a:pPr lvl="3"/>
            <a:r>
              <a:rPr lang="fr-FR" dirty="0"/>
              <a:t>Sous-titre : MAIF - Noir – 18 pts</a:t>
            </a:r>
          </a:p>
          <a:p>
            <a:pPr lvl="3"/>
            <a:r>
              <a:rPr lang="fr-FR" dirty="0"/>
              <a:t>Date : MAIF Medium – Noir – 10,5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1575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8" y="460376"/>
            <a:ext cx="8483242" cy="3785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9215531" y="0"/>
            <a:ext cx="1414370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75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794064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6F9D0-D15D-421E-809F-126D28457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8E618-BBBF-4F8B-950D-C77CA221D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F507A-597B-47D1-BCB2-8C3B6E2E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6EA1F2-32CF-443F-98D6-4D5E47177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80905D-906E-4970-81AC-4C62A9929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1.3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2D2CFD-1561-49CA-B45F-EDC6F5EE1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49E116-7605-4461-8B02-0E2EFD6EF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E5F5511-EB15-475F-B656-F04D45111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6AB1C9-08E0-458C-85F3-BCE04FC6E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4E56E29-43A9-45C3-85E1-F482A237B5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09F2AC0-DB68-49C1-879A-A8B4CEE573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258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79048D2-9AA3-45DD-899E-F34DDFEFCFA8}" type="datetime1"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 Medium"/>
              </a:rPr>
              <a:t>Titre de la présentation</a:t>
            </a:r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 Medium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B97118-DB85-4250-920A-B93D921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AFFC9E-FDB1-4EF8-8E57-48F1DD28F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9215531" y="0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D835151-A525-4E88-9A18-B108D543279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378EB0-F5FD-4DCB-A4C6-522254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894258"/>
            <a:ext cx="3457574" cy="1764586"/>
          </a:xfrm>
        </p:spPr>
        <p:txBody>
          <a:bodyPr/>
          <a:lstStyle/>
          <a:p>
            <a:pPr lvl="0"/>
            <a:r>
              <a:rPr lang="fr-FR" sz="1800" b="1" dirty="0">
                <a:solidFill>
                  <a:srgbClr val="000000"/>
                </a:solidFill>
              </a:rPr>
              <a:t>Accroche ut et </a:t>
            </a:r>
            <a:r>
              <a:rPr lang="fr-FR" sz="1800" b="1" dirty="0" err="1">
                <a:solidFill>
                  <a:srgbClr val="FC0D1A"/>
                </a:solidFill>
              </a:rPr>
              <a:t>voluptatur</a:t>
            </a:r>
            <a:r>
              <a:rPr lang="fr-FR" sz="1800" b="1" dirty="0">
                <a:solidFill>
                  <a:srgbClr val="FC0D1A"/>
                </a:solidFill>
              </a:rPr>
              <a:t> </a:t>
            </a:r>
            <a:r>
              <a:rPr lang="fr-FR" sz="1800" b="1" dirty="0" err="1">
                <a:solidFill>
                  <a:srgbClr val="FC0D1A"/>
                </a:solidFill>
              </a:rPr>
              <a:t>sandicium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liqui</a:t>
            </a:r>
            <a:r>
              <a:rPr lang="fr-FR" sz="1800" b="1" dirty="0">
                <a:solidFill>
                  <a:srgbClr val="000000"/>
                </a:solidFill>
              </a:rPr>
              <a:t> con </a:t>
            </a:r>
            <a:r>
              <a:rPr lang="fr-FR" sz="1800" b="1" dirty="0" err="1">
                <a:solidFill>
                  <a:srgbClr val="000000"/>
                </a:solidFill>
              </a:rPr>
              <a:t>nienistiur</a:t>
            </a:r>
            <a:r>
              <a:rPr lang="fr-FR" sz="1800" b="1" dirty="0">
                <a:solidFill>
                  <a:srgbClr val="000000"/>
                </a:solidFill>
              </a:rPr>
              <a:t> ma </a:t>
            </a:r>
            <a:r>
              <a:rPr lang="fr-FR" sz="1800" b="1" dirty="0" err="1">
                <a:solidFill>
                  <a:srgbClr val="000000"/>
                </a:solidFill>
              </a:rPr>
              <a:t>dio</a:t>
            </a:r>
            <a:endParaRPr lang="fr-FR" sz="18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DE72A0D6-C3C3-4A0D-B213-C5FA893D0D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8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691BA40-D066-4359-8715-782FA75B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BA89B-5F34-416C-919C-6B3865D01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3E69458-C780-4413-8FBB-70172EB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4C1C5E-AE1D-417F-958F-16A227B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03C51CC-A499-45D6-B310-BA77A77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32" y="1825626"/>
            <a:ext cx="7344454" cy="1335109"/>
          </a:xfrm>
        </p:spPr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F7FF4117-DAD6-4977-9BC7-BB97547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BB099EC4-2DF2-49E8-9DE8-2C65F524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D784A8F-2056-4C58-AB89-84BAEC63FC2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91B303AA-CCE8-4D68-8AEB-E5C74504D9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0C887FC5-9F12-44AA-A894-7945886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/>
              <a:t>dolest</a:t>
            </a:r>
            <a:r>
              <a:rPr lang="fr-FR" dirty="0"/>
              <a:t> </a:t>
            </a:r>
            <a:r>
              <a:rPr lang="fr-FR" dirty="0" err="1"/>
              <a:t>omnistem</a:t>
            </a:r>
            <a:r>
              <a:rPr lang="fr-FR" dirty="0"/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400" y="1339200"/>
            <a:ext cx="4737652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</a:t>
            </a:r>
            <a:br>
              <a:rPr lang="fr-FR" dirty="0"/>
            </a:br>
            <a:r>
              <a:rPr lang="fr-FR" dirty="0"/>
              <a:t>palette 100% d’opacité uniquement</a:t>
            </a:r>
          </a:p>
          <a:p>
            <a:pPr lvl="2"/>
            <a:r>
              <a:rPr lang="fr-FR" dirty="0"/>
              <a:t>Titre : sur 1 ligne – MAIF Medium (En-tête) – 24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16 pts</a:t>
            </a:r>
          </a:p>
          <a:p>
            <a:pPr lvl="3"/>
            <a:r>
              <a:rPr lang="fr-FR" dirty="0"/>
              <a:t>Deuxième niveau : 14 pts</a:t>
            </a:r>
          </a:p>
          <a:p>
            <a:pPr lvl="3"/>
            <a:r>
              <a:rPr lang="fr-FR" dirty="0"/>
              <a:t>Troisième niveau : 12 pts</a:t>
            </a:r>
          </a:p>
          <a:p>
            <a:pPr lvl="3"/>
            <a:r>
              <a:rPr lang="fr-FR" dirty="0"/>
              <a:t>Quatrième niveau : 11 pts</a:t>
            </a:r>
          </a:p>
          <a:p>
            <a:pPr lvl="2"/>
            <a:r>
              <a:rPr lang="fr-FR" dirty="0"/>
              <a:t>Pour passer d’un niveau de texte à un autre,</a:t>
            </a:r>
            <a:br>
              <a:rPr lang="fr-FR" dirty="0"/>
            </a:br>
            <a:r>
              <a:rPr lang="fr-FR" dirty="0"/>
              <a:t>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</a:t>
            </a:r>
            <a:br>
              <a:rPr lang="fr-FR" dirty="0"/>
            </a:br>
            <a:r>
              <a:rPr lang="fr-FR" dirty="0"/>
              <a:t>à 100 %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63541" y="1616075"/>
            <a:ext cx="3311525" cy="3625850"/>
          </a:xfrm>
        </p:spPr>
        <p:txBody>
          <a:bodyPr/>
          <a:lstStyle/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</a:t>
            </a:r>
            <a:br>
              <a:rPr lang="fr-FR" dirty="0"/>
            </a:br>
            <a:r>
              <a:rPr lang="fr-FR" dirty="0"/>
              <a:t>une image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2321551" y="3885503"/>
            <a:ext cx="354787" cy="178869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81F6FCC-FBDD-4E43-9DB6-FFD2201A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10640"/>
              </p:ext>
            </p:extLst>
          </p:nvPr>
        </p:nvGraphicFramePr>
        <p:xfrm>
          <a:off x="523875" y="1755157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DEF392A-FD26-4A0B-81EB-79F6FC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9414"/>
              </p:ext>
            </p:extLst>
          </p:nvPr>
        </p:nvGraphicFramePr>
        <p:xfrm>
          <a:off x="523875" y="1755156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C2A2EB62-1525-4009-98F9-2FC9B4E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4517"/>
              </p:ext>
            </p:extLst>
          </p:nvPr>
        </p:nvGraphicFramePr>
        <p:xfrm>
          <a:off x="400051" y="1580105"/>
          <a:ext cx="8343901" cy="39422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589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12930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81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699430"/>
            <a:ext cx="9144000" cy="315856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49F97B8F-D532-4AE6-9843-9A8BCC2F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400954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1642078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2883202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4124326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5365449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6606573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7847697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400954" y="3821906"/>
            <a:ext cx="4964495" cy="500063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1642078" y="3040141"/>
            <a:ext cx="4964495" cy="504352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1505743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3984721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6463698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245269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2724246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5203223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400952" y="3348616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1643965" y="3348616"/>
            <a:ext cx="1047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2886977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4129990" y="3348616"/>
            <a:ext cx="10294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5373002" y="3348616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6616015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7859027" y="3348616"/>
            <a:ext cx="1098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2001340"/>
            <a:ext cx="9015413" cy="3634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10256BF-5ABC-4AA2-8D03-7F66CE5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5236"/>
              </p:ext>
            </p:extLst>
          </p:nvPr>
        </p:nvGraphicFramePr>
        <p:xfrm>
          <a:off x="374197" y="2003437"/>
          <a:ext cx="8395604" cy="318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728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353213">
                <a:tc>
                  <a:txBody>
                    <a:bodyPr/>
                    <a:lstStyle/>
                    <a:p>
                      <a:pPr algn="r"/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1885950" y="2511788"/>
            <a:ext cx="2847975" cy="11212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1885950" y="2911047"/>
            <a:ext cx="4611292" cy="1121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1885950" y="3291756"/>
            <a:ext cx="6779420" cy="1121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1885950" y="3708154"/>
            <a:ext cx="1543050" cy="1121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1885950" y="4124552"/>
            <a:ext cx="1543050" cy="1121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1885950" y="4520011"/>
            <a:ext cx="3518297" cy="1121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1885950" y="4937920"/>
            <a:ext cx="2607470" cy="11212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8FCA4D-330F-4DE2-A122-F36798F8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À partir d’un fichier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" action="ppaction://noaction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61CF1-B3BB-44C9-A1CA-A80810871DBA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9C6692F-8352-44F0-BE27-5854173BB3F4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53751CB-8A0C-4125-B299-9C404968DE4E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826CC2-CD59-4823-968E-97465B4F8B7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36DF8AC-85D3-40EC-BAC2-7749A9D21BC6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2EA8E-9AA2-4B8B-8432-6891641CB033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B59C4E-4228-4544-AE1B-C9254DFBEF59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157B-2C0B-4A75-A2E2-AA18D4906AA6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8229646-7FBB-43EF-872A-8E49E122BFD7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FE24196-ED5D-45AA-BE86-8D169EB4F817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DC83EC23-FD5B-46B2-8B77-0F64EB18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04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57" name="Oval 2">
            <a:extLst>
              <a:ext uri="{FF2B5EF4-FFF2-40B4-BE49-F238E27FC236}">
                <a16:creationId xmlns:a16="http://schemas.microsoft.com/office/drawing/2014/main" id="{9ADB7B09-5B3B-4CF1-851D-1518198D2F70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E2226311-D071-446F-9ABE-EF2390FF7A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9" name="Oval 2">
            <a:extLst>
              <a:ext uri="{FF2B5EF4-FFF2-40B4-BE49-F238E27FC236}">
                <a16:creationId xmlns:a16="http://schemas.microsoft.com/office/drawing/2014/main" id="{03EC19F2-D51B-4661-8568-0565716EEBEF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C0AD4906-BBE5-43B8-AD81-57CF9566D231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8D5A4C68-36FC-4143-A2E7-2033252DD236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E22F07F5-F198-43F9-96AF-1D797D3E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02606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7B3CD9FA-A4CF-40CA-BD47-3ACD03DE8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2887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612624-5E62-4D07-8B7F-C909325F7351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2236173-7B6D-4941-8C12-1DAD709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740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6415255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6415255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6415255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3F5367-D7FE-4236-9D02-9FA9A2C04305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41E719-E864-47C5-BEC7-59C8346D84AE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A partir d’un fichier »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57" name="Rectangle : coins arrondis 56">
            <a:hlinkClick r:id="" action="ppaction://noaction"/>
            <a:extLst>
              <a:ext uri="{FF2B5EF4-FFF2-40B4-BE49-F238E27FC236}">
                <a16:creationId xmlns:a16="http://schemas.microsoft.com/office/drawing/2014/main" id="{3A49C30C-B1AF-4A89-BA60-20731A3FB35B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25F2B86E-1C59-4F32-9D4C-8D2F5B8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39277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2" name="Oval 2">
            <a:extLst>
              <a:ext uri="{FF2B5EF4-FFF2-40B4-BE49-F238E27FC236}">
                <a16:creationId xmlns:a16="http://schemas.microsoft.com/office/drawing/2014/main" id="{DFE31721-4C4D-4503-8B60-133A0546D87A}"/>
              </a:ext>
            </a:extLst>
          </p:cNvPr>
          <p:cNvSpPr/>
          <p:nvPr/>
        </p:nvSpPr>
        <p:spPr>
          <a:xfrm>
            <a:off x="3400191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D7187EE8-EEA6-4EE8-92C6-207C672F8608}"/>
              </a:ext>
            </a:extLst>
          </p:cNvPr>
          <p:cNvSpPr/>
          <p:nvPr/>
        </p:nvSpPr>
        <p:spPr>
          <a:xfrm>
            <a:off x="3400191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4" name="Oval 2">
            <a:extLst>
              <a:ext uri="{FF2B5EF4-FFF2-40B4-BE49-F238E27FC236}">
                <a16:creationId xmlns:a16="http://schemas.microsoft.com/office/drawing/2014/main" id="{F3FFDA22-D25B-4B50-B9CF-BB5700930DE7}"/>
              </a:ext>
            </a:extLst>
          </p:cNvPr>
          <p:cNvSpPr/>
          <p:nvPr/>
        </p:nvSpPr>
        <p:spPr>
          <a:xfrm>
            <a:off x="3400191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489C6E25-97EE-460D-835D-2DEF45AA2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33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6" name="Oval 2">
            <a:extLst>
              <a:ext uri="{FF2B5EF4-FFF2-40B4-BE49-F238E27FC236}">
                <a16:creationId xmlns:a16="http://schemas.microsoft.com/office/drawing/2014/main" id="{55F6C525-C7B0-405A-90D1-0DF0444340D4}"/>
              </a:ext>
            </a:extLst>
          </p:cNvPr>
          <p:cNvSpPr/>
          <p:nvPr/>
        </p:nvSpPr>
        <p:spPr>
          <a:xfrm>
            <a:off x="494520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07640BB1-3097-431E-8A8C-02EEC3546743}"/>
              </a:ext>
            </a:extLst>
          </p:cNvPr>
          <p:cNvSpPr/>
          <p:nvPr/>
        </p:nvSpPr>
        <p:spPr>
          <a:xfrm>
            <a:off x="494520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8" name="Oval 2">
            <a:extLst>
              <a:ext uri="{FF2B5EF4-FFF2-40B4-BE49-F238E27FC236}">
                <a16:creationId xmlns:a16="http://schemas.microsoft.com/office/drawing/2014/main" id="{E5D9879E-37CA-46A4-B1EA-AE8862F0FD46}"/>
              </a:ext>
            </a:extLst>
          </p:cNvPr>
          <p:cNvSpPr/>
          <p:nvPr/>
        </p:nvSpPr>
        <p:spPr>
          <a:xfrm>
            <a:off x="494520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34A0A6DB-5C7D-44B0-BC05-DA5FD35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83069"/>
              </p:ext>
            </p:extLst>
          </p:nvPr>
        </p:nvGraphicFramePr>
        <p:xfrm>
          <a:off x="485843" y="2082869"/>
          <a:ext cx="4124190" cy="330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1790086" y="3348210"/>
            <a:ext cx="1624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fr-FR" dirty="0">
                <a:solidFill>
                  <a:srgbClr val="314051"/>
                </a:solidFill>
                <a:latin typeface="MAIF"/>
              </a:rPr>
              <a:t>Titre</a:t>
            </a:r>
            <a:br>
              <a:rPr lang="fr-FR" dirty="0">
                <a:solidFill>
                  <a:srgbClr val="314051"/>
                </a:solidFill>
                <a:latin typeface="MAIF"/>
              </a:rPr>
            </a:br>
            <a:r>
              <a:rPr lang="fr-FR" dirty="0">
                <a:solidFill>
                  <a:srgbClr val="314051"/>
                </a:solidFill>
                <a:latin typeface="MAIF"/>
              </a:rPr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FF2190E-FE24-4B62-AC9C-FC4017E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5666331-E6E5-4C8C-B5E7-7DAD0DCCC82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CE02D38-B504-4A95-B43E-8258EAC9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8F1C410-347F-4F43-B7A8-43282B750A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244550" cy="48348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</a:t>
            </a:r>
            <a:br>
              <a:rPr lang="fr-FR" dirty="0"/>
            </a:br>
            <a:r>
              <a:rPr lang="fr-FR" dirty="0"/>
              <a:t>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</a:t>
            </a:r>
            <a:br>
              <a:rPr lang="fr-FR" dirty="0"/>
            </a:br>
            <a:r>
              <a:rPr lang="fr-FR" dirty="0"/>
              <a:t>et contenu, chapitre…)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D3AEFA4-FDC2-456F-BC69-EC1142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034753" y="2255521"/>
            <a:ext cx="2866828" cy="2868286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314051"/>
                </a:solidFill>
                <a:latin typeface="MAIF"/>
              </a:endParaRPr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E861A3-F648-4CE7-BE7A-B7DD35A6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2E0FD614-E8CC-4739-9E04-28D69F7A8E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0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CB6F8391-B30C-436E-9ACB-70941F1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54A4A43-1EC1-4ECC-8925-798BB75C70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7021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B579815-0015-43EE-9600-F22094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15" y="2776277"/>
            <a:ext cx="3875421" cy="200054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E1C52DF0-EBA4-4609-9FCE-0CE0FD2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21541BB-CCAA-4C11-AEB2-67D303DB03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DAAB36B1-5E5F-4AF5-9464-F4FC065B8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FCD62043-44E8-48CB-BB64-38C62988CD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562674F8-0539-4B58-B4D6-E42CF9D5BC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23F9FC2F-FE25-48D5-82C6-800CB1210B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260D6CD6-81B9-46B7-ADDD-C45CF642C8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D2653821-3D8A-47EF-8BCA-797232C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D17EEF5-0EBA-4DA4-9C46-0E09F6D081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08EB14-9CC2-41B5-94FF-33185DA37A4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6C71DE0-84F6-4A7E-A260-F6CF318529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C23C146A-8AA9-45E7-95FD-0F3823CF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2D0B826-66DF-4520-B6EC-9C33773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116B09-54A9-4AC0-B4D3-223DFD1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2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115">
            <a:extLst>
              <a:ext uri="{FF2B5EF4-FFF2-40B4-BE49-F238E27FC236}">
                <a16:creationId xmlns:a16="http://schemas.microsoft.com/office/drawing/2014/main" id="{D3D68312-2F73-4920-962E-E1EFC4D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2022730" y="1507677"/>
            <a:ext cx="4892420" cy="4677224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390194" y="5278979"/>
            <a:ext cx="106296" cy="10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390194" y="5522052"/>
            <a:ext cx="106296" cy="10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390194" y="5765126"/>
            <a:ext cx="106296" cy="106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9215531" y="0"/>
            <a:ext cx="1414370" cy="1772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utiliser une carte de France et modifier 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la couleur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des départements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Copier-coller la carte dans votre présentation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carte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le département désiré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Changer la couleur de remplissage</a:t>
            </a:r>
          </a:p>
          <a:p>
            <a:pPr defTabSz="685800"/>
            <a:r>
              <a:rPr lang="fr-FR" sz="750" dirty="0">
                <a:solidFill>
                  <a:srgbClr val="314051"/>
                </a:solidFill>
                <a:latin typeface="MAIF"/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0F24DE-F2B4-4222-B0ED-4D2D5047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33906DC-A72A-4DCD-98F8-72B2570C92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34522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les paramètres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 lecture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la barre d’outils, cliquer sur Lecture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Dérouler le menu démarrage pour choisir l’option de lancement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Pour changer l’image initiale, sélectionner la vidéo et dans l’onglet « Format », choisir « Image initiale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et la placer à l’arrière-plan pour faire apparaître le titre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de la slide</a:t>
            </a:r>
          </a:p>
          <a:p>
            <a:pPr defTabSz="685800">
              <a:spcBef>
                <a:spcPts val="900"/>
              </a:spcBef>
            </a:pPr>
            <a:r>
              <a:rPr lang="fr-FR" sz="75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l’onglet « Insertion »,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Vidéo »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Vidéo en ligne » et coller le lien hypertexte de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ligne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CEA41D81-0CD4-4B5C-9497-518DFFD335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4F3415-5D1B-4878-AEFA-237823D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E02D1EA-AD3E-4DFC-8F2A-4CBE8E35D3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48B31D2-EF6F-435E-A646-1C0904A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A7446B0-BD91-479F-80E0-A7F02E97F1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41595-82B3-4280-A477-4ED21EE97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11951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Insérer un visuel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BC2A54-BACF-41AF-B368-334EF244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CBF2ED-D57E-4540-B0DC-903A4921553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391886" y="3527061"/>
            <a:ext cx="8447314" cy="17500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3777908"/>
            <a:ext cx="857922" cy="857922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1630808" y="3648542"/>
            <a:ext cx="7111449" cy="151046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8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sz="1350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sz="1200" dirty="0"/>
              <a:t>Enregistrer la présentation au format « PDF » (conserve les données textes)</a:t>
            </a:r>
          </a:p>
          <a:p>
            <a:pPr lvl="2"/>
            <a:r>
              <a:rPr lang="fr-FR" sz="1200" dirty="0"/>
              <a:t>Enregistrer au format « Présentation de l’image Powerpoint » (conversion</a:t>
            </a:r>
            <a:br>
              <a:rPr lang="fr-FR" sz="1200" dirty="0"/>
            </a:br>
            <a:r>
              <a:rPr lang="fr-FR" sz="1200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176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personne, extérieur, ciel, femme&#10;&#10;Description générée automatiquement">
            <a:extLst>
              <a:ext uri="{FF2B5EF4-FFF2-40B4-BE49-F238E27FC236}">
                <a16:creationId xmlns:a16="http://schemas.microsoft.com/office/drawing/2014/main" id="{5C13445F-82C7-0448-9BD2-B09FBAD6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7"/>
            <a:ext cx="9137788" cy="6862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>
                <a:solidFill>
                  <a:schemeClr val="bg1"/>
                </a:solidFill>
              </a:rPr>
              <a:pPr/>
              <a:t>18/07/2019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sans arrière-plan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1F7289-E63A-3E4E-A514-A0EAE0319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88" y="2133600"/>
            <a:ext cx="3365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03DBFC-901B-4CBF-BCE4-30B1AA6A713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  <a:latin typeface="MAIF Medium"/>
              </a:rPr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A5B55C4-894F-40D2-856F-B1AD3F69E7C0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heme/theme1.xml><?xml version="1.0" encoding="utf-8"?>
<a:theme xmlns:a="http://schemas.openxmlformats.org/drawingml/2006/main" name="190520 1757 MAIF - Template Corporate">
  <a:themeElements>
    <a:clrScheme name="Personnalisé 179">
      <a:dk1>
        <a:srgbClr val="314051"/>
      </a:dk1>
      <a:lt1>
        <a:sysClr val="window" lastClr="FFFFFF"/>
      </a:lt1>
      <a:dk2>
        <a:srgbClr val="000000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le_MAIF_4-3" id="{D884884E-3173-4B44-A66E-816E8127314E}" vid="{EB4DCBB4-241D-0942-A8FF-8E408F567D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190520 1757 MAIF - Template Corporate</Template>
  <TotalTime>1472</TotalTime>
  <Words>1573</Words>
  <Application>Microsoft Macintosh PowerPoint</Application>
  <PresentationFormat>Affichage à l'écran (4:3)</PresentationFormat>
  <Paragraphs>525</Paragraphs>
  <Slides>43</Slides>
  <Notes>0</Notes>
  <HiddenSlides>5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MAIF</vt:lpstr>
      <vt:lpstr>MAIF Black</vt:lpstr>
      <vt:lpstr>MAIF Light</vt:lpstr>
      <vt:lpstr>MAIF Medium</vt:lpstr>
      <vt:lpstr>190520 1757 MAIF - Template Corporate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Présentation PowerPoint</vt:lpstr>
      <vt:lpstr>Présentation PowerPoint</vt:lpstr>
      <vt:lpstr>Sommaire</vt:lpstr>
      <vt:lpstr>Titre de chapitre sur une ou plusieurs lignes</vt:lpstr>
      <vt:lpstr>Titre de chapitre sur une ou deux lignes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d’utilisation</dc:title>
  <dc:creator>PARNEIX Thomas</dc:creator>
  <cp:lastModifiedBy>PARNEIX Thomas</cp:lastModifiedBy>
  <cp:revision>14</cp:revision>
  <dcterms:created xsi:type="dcterms:W3CDTF">2019-07-01T07:23:30Z</dcterms:created>
  <dcterms:modified xsi:type="dcterms:W3CDTF">2019-07-18T09:17:55Z</dcterms:modified>
</cp:coreProperties>
</file>