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92" r:id="rId2"/>
    <p:sldId id="307" r:id="rId3"/>
    <p:sldId id="293" r:id="rId4"/>
    <p:sldId id="326" r:id="rId5"/>
    <p:sldId id="327" r:id="rId6"/>
    <p:sldId id="295" r:id="rId7"/>
    <p:sldId id="308" r:id="rId8"/>
    <p:sldId id="309" r:id="rId9"/>
    <p:sldId id="310" r:id="rId10"/>
    <p:sldId id="265" r:id="rId11"/>
    <p:sldId id="268" r:id="rId12"/>
    <p:sldId id="331" r:id="rId13"/>
    <p:sldId id="258" r:id="rId14"/>
    <p:sldId id="311" r:id="rId15"/>
    <p:sldId id="260" r:id="rId16"/>
    <p:sldId id="277" r:id="rId17"/>
    <p:sldId id="332" r:id="rId18"/>
    <p:sldId id="261" r:id="rId19"/>
    <p:sldId id="270" r:id="rId20"/>
    <p:sldId id="312" r:id="rId21"/>
    <p:sldId id="273" r:id="rId22"/>
    <p:sldId id="278" r:id="rId23"/>
    <p:sldId id="279" r:id="rId24"/>
    <p:sldId id="280" r:id="rId25"/>
    <p:sldId id="281" r:id="rId26"/>
    <p:sldId id="314" r:id="rId27"/>
    <p:sldId id="282" r:id="rId28"/>
    <p:sldId id="304" r:id="rId29"/>
    <p:sldId id="274" r:id="rId30"/>
    <p:sldId id="319" r:id="rId31"/>
    <p:sldId id="317" r:id="rId32"/>
    <p:sldId id="275" r:id="rId33"/>
    <p:sldId id="320" r:id="rId34"/>
    <p:sldId id="321" r:id="rId35"/>
    <p:sldId id="276" r:id="rId36"/>
    <p:sldId id="316" r:id="rId37"/>
    <p:sldId id="318" r:id="rId38"/>
    <p:sldId id="269" r:id="rId39"/>
    <p:sldId id="271" r:id="rId40"/>
    <p:sldId id="322" r:id="rId41"/>
    <p:sldId id="323" r:id="rId42"/>
    <p:sldId id="313" r:id="rId43"/>
    <p:sldId id="299" r:id="rId44"/>
    <p:sldId id="306" r:id="rId45"/>
    <p:sldId id="324" r:id="rId46"/>
    <p:sldId id="298" r:id="rId47"/>
    <p:sldId id="328" r:id="rId48"/>
    <p:sldId id="329" r:id="rId49"/>
    <p:sldId id="330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ices" id="{5F7B6C2F-210F-4E88-AD7E-FF0200FB692A}">
          <p14:sldIdLst>
            <p14:sldId id="292"/>
            <p14:sldId id="307"/>
            <p14:sldId id="293"/>
            <p14:sldId id="326"/>
            <p14:sldId id="327"/>
            <p14:sldId id="295"/>
            <p14:sldId id="308"/>
          </p14:sldIdLst>
        </p14:section>
        <p14:section name="Masque" id="{4CADF933-B0C7-4C5C-929B-3C8DF07FAA77}">
          <p14:sldIdLst>
            <p14:sldId id="309"/>
            <p14:sldId id="310"/>
            <p14:sldId id="265"/>
            <p14:sldId id="268"/>
            <p14:sldId id="331"/>
            <p14:sldId id="258"/>
            <p14:sldId id="311"/>
            <p14:sldId id="260"/>
            <p14:sldId id="277"/>
            <p14:sldId id="332"/>
            <p14:sldId id="261"/>
            <p14:sldId id="270"/>
            <p14:sldId id="312"/>
            <p14:sldId id="273"/>
            <p14:sldId id="278"/>
            <p14:sldId id="279"/>
            <p14:sldId id="280"/>
            <p14:sldId id="281"/>
            <p14:sldId id="314"/>
            <p14:sldId id="282"/>
            <p14:sldId id="304"/>
            <p14:sldId id="274"/>
            <p14:sldId id="319"/>
            <p14:sldId id="317"/>
            <p14:sldId id="275"/>
            <p14:sldId id="320"/>
            <p14:sldId id="321"/>
            <p14:sldId id="276"/>
            <p14:sldId id="316"/>
            <p14:sldId id="318"/>
            <p14:sldId id="269"/>
            <p14:sldId id="271"/>
            <p14:sldId id="322"/>
            <p14:sldId id="323"/>
            <p14:sldId id="313"/>
            <p14:sldId id="299"/>
            <p14:sldId id="306"/>
            <p14:sldId id="324"/>
          </p14:sldIdLst>
        </p14:section>
        <p14:section name="Toolbox" id="{8A9D7907-B5BB-4C74-9F3D-856E35F28D32}">
          <p14:sldIdLst>
            <p14:sldId id="298"/>
            <p14:sldId id="32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>
      <p:cViewPr>
        <p:scale>
          <a:sx n="66" d="100"/>
          <a:sy n="66" d="100"/>
        </p:scale>
        <p:origin x="196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"/>
    </p:cViewPr>
  </p:sorterViewPr>
  <p:notesViewPr>
    <p:cSldViewPr>
      <p:cViewPr varScale="1">
        <p:scale>
          <a:sx n="80" d="100"/>
          <a:sy n="80" d="100"/>
        </p:scale>
        <p:origin x="3918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8-4E8D-91AE-EA6260CDBA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62</c:v>
                </c:pt>
                <c:pt idx="1">
                  <c:v>44</c:v>
                </c:pt>
                <c:pt idx="2">
                  <c:v>56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E8-4E8D-91AE-EA6260CDBA4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54</c:v>
                </c:pt>
                <c:pt idx="2">
                  <c:v>66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E8-4E8D-91AE-EA6260CDB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1"/>
        <c:overlap val="-27"/>
        <c:axId val="741235160"/>
        <c:axId val="741235816"/>
      </c:bar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941176470588235E-2"/>
          <c:y val="0.17173256578470786"/>
          <c:w val="0.97411764705882353"/>
          <c:h val="0.7448397555968429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7-41DF-A405-959575D1BCE8}"/>
              </c:ext>
            </c:extLst>
          </c:dPt>
          <c:dPt>
            <c:idx val="1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</c:v>
                </c:pt>
                <c:pt idx="1">
                  <c:v>72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187-41DF-A405-959575D1BCE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1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32</c:v>
                </c:pt>
                <c:pt idx="2">
                  <c:v>82</c:v>
                </c:pt>
                <c:pt idx="3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E187-41DF-A405-959575D1B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235160"/>
        <c:axId val="741235816"/>
      </c:line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4315635312631"/>
          <c:y val="7.304984463663379E-2"/>
          <c:w val="0.68684299219968037"/>
          <c:h val="0.8575473537368341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B6-44C2-A238-4F6752244A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B6-44C2-A238-4F6752244AB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B6-44C2-A238-4F6752244AB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B6-44C2-A238-4F6752244AB4}"/>
              </c:ext>
            </c:extLst>
          </c:dPt>
          <c:dLbls>
            <c:dLbl>
              <c:idx val="0"/>
              <c:layout>
                <c:manualLayout>
                  <c:x val="0.14842575148089684"/>
                  <c:y val="-6.128891047049791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74773713141247"/>
                      <c:h val="0.112112287873907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B6-44C2-A238-4F6752244AB4}"/>
                </c:ext>
              </c:extLst>
            </c:dLbl>
            <c:dLbl>
              <c:idx val="1"/>
              <c:layout>
                <c:manualLayout>
                  <c:x val="0.13800426935557941"/>
                  <c:y val="9.00221792357964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B6-44C2-A238-4F6752244AB4}"/>
                </c:ext>
              </c:extLst>
            </c:dLbl>
            <c:dLbl>
              <c:idx val="2"/>
              <c:layout>
                <c:manualLayout>
                  <c:x val="-0.19756582504685768"/>
                  <c:y val="5.188900298617350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B6-44C2-A238-4F6752244AB4}"/>
                </c:ext>
              </c:extLst>
            </c:dLbl>
            <c:dLbl>
              <c:idx val="3"/>
              <c:layout>
                <c:manualLayout>
                  <c:x val="-0.14395238822653661"/>
                  <c:y val="-9.489183900334945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B6-44C2-A238-4F6752244A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0.62</c:v>
                </c:pt>
                <c:pt idx="1">
                  <c:v>0.44</c:v>
                </c:pt>
                <c:pt idx="2">
                  <c:v>0.56000000000000005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6-44C2-A238-4F675224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F1E698-72C2-49A9-97DE-C0E2E80979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2769A5-1367-4761-A209-1308ABBC7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8681-71DC-46A3-A800-3A19FCCC96A2}" type="slidenum">
              <a:rPr lang="fr-FR" smtClean="0"/>
              <a:t>‹#›</a:t>
            </a:fld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2E87E1F-ECE9-437A-B783-886C285C819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4218854-A8F0-4816-BF88-546A34407F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EEE12C8-665E-49E6-A22F-3FBB8A2F814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45A1E5F-619F-4A0F-929F-1F18A497D1A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B4DB1CC-7D04-48C3-9030-68E1C67EE4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9966440-2DD2-4D88-9B8B-DAE198E880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1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1105" y="988466"/>
            <a:ext cx="6015790" cy="45118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421105" y="5650572"/>
            <a:ext cx="6015790" cy="23504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FD5F-2DFB-42E9-B875-75AFE3B63C24}" type="slidenum">
              <a:rPr lang="fr-FR" smtClean="0"/>
              <a:t>‹#›</a:t>
            </a:fld>
            <a:endParaRPr lang="fr-FR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A2018B9-BFD6-4EE4-AC08-CA2BB289789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DA90126-D7D1-425C-A030-D99428C0E41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AB424D7-4E76-46C1-868E-D3DE76604E4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C49FE43-C234-47B2-A2F9-CB4EBE214D5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AA79D5E-7A85-4771-9FF8-E16D2D1A27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24AC5ED-E96B-44E7-B270-E5D9228C55A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1052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Fond Visuel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8190C1-C5FC-4E71-AFEB-59A4A324223B}"/>
              </a:ext>
            </a:extLst>
          </p:cNvPr>
          <p:cNvSpPr/>
          <p:nvPr/>
        </p:nvSpPr>
        <p:spPr>
          <a:xfrm>
            <a:off x="0" y="-1"/>
            <a:ext cx="9144000" cy="4470401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9051-5A79-4E1B-B914-7591251C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en-GB" smtClean="0"/>
              <a:pPr/>
              <a:t>02/10/2019</a:t>
            </a:fld>
            <a:endParaRPr lang="en-GB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11DCD4E-F2B2-4FDC-8168-CA95F53D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ACFA520-89E0-4A9C-9C95-09278E91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041587EF-9FC3-4750-BF0B-3E7E33C589C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228358" y="2373766"/>
            <a:ext cx="2687284" cy="2110468"/>
            <a:chOff x="2652" y="1228"/>
            <a:chExt cx="2376" cy="186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C7DC477-F123-4E77-B19A-E765BDA700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>
                <a:alpha val="7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099F566F-87D4-4899-8427-10CF593F0D8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F6A94D7-A2DF-46E1-B4C5-3CF3043D782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2C7F7AC-9062-489D-8DAD-6C580A84750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0C5DAD3-493E-4260-95C3-274B2F7E11A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157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C1F0FA6-A374-46FD-A6FE-A34CB16A0A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515" y="1825625"/>
            <a:ext cx="3486124" cy="323165"/>
          </a:xfrm>
          <a:solidFill>
            <a:schemeClr val="accent1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D0C9B9F-2564-427A-9D80-1A6EF061E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4362" y="1825625"/>
            <a:ext cx="3486124" cy="323165"/>
          </a:xfrm>
          <a:solidFill>
            <a:schemeClr val="accent2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222D973-66C0-46DC-89CA-9F93BA4FEE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03515" y="2438400"/>
            <a:ext cx="3486124" cy="37356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ABFD047-635F-44AA-B287-0E009D692D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54362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BA56C-A162-41DF-A618-461DD65CDC71}"/>
              </a:ext>
            </a:extLst>
          </p:cNvPr>
          <p:cNvCxnSpPr>
            <a:cxnSpLocks/>
          </p:cNvCxnSpPr>
          <p:nvPr/>
        </p:nvCxnSpPr>
        <p:spPr>
          <a:xfrm>
            <a:off x="4544997" y="1825626"/>
            <a:ext cx="0" cy="4348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4">
            <a:extLst>
              <a:ext uri="{FF2B5EF4-FFF2-40B4-BE49-F238E27FC236}">
                <a16:creationId xmlns:a16="http://schemas.microsoft.com/office/drawing/2014/main" id="{127EB655-9048-47C7-9544-BD85C0BB695D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85603A52-C330-46AF-94E9-67BC45528FC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3A283383-F676-4AA1-8A1F-C7C8F96256F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BD4C3E8-355B-444D-8CC5-0E84A7AAE34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58056E8-B532-44DA-9193-D6439574A77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E138F03-24F6-4BCD-9B17-05E8A9BD3E3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09036C7-07DC-4DD7-BF66-47DD75B1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434E319-6012-486A-8F3B-976C40AD92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222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5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1CCF435A-2440-4E30-B2CA-656CE62D5E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4362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D48C2C1A-5971-468C-A647-B8D2E3FFE24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3203DAD-F016-49EC-BC1B-68C22FC8A7C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F64F9761-CDD0-49EE-B314-CDB597039A0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6495E21-621F-4ACA-B356-9DD8B19E38E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F44DEF4C-3499-4FA2-8EEC-875C54835B0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25A8D2E7-E9FE-45DF-9079-641BAA91F94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8FA895-56E1-43CA-960C-7A8B2114F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11600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e 1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11686" y="3139196"/>
            <a:ext cx="6527513" cy="1274708"/>
          </a:xfrm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71758B13-D22E-4820-AEFD-AE9AFBC857B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63FA750C-2846-4B40-821F-B8365D768C4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F77E9604-5DCD-46EB-AD5A-0D6AEE45098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500C8EF-6AF6-48E6-AA9A-A5D1A680D502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87443C77-8EAD-4175-A756-17765B4075A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5AFE6D11-3430-49C9-BA41-1FC2906F66B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CE87F752-17AA-4755-85F7-FFD100EB65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2C08A1D-2BCE-4D89-AF8E-2B53C044E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5946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F56815B-DB8A-4783-88B5-5081EF1456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799" y="2209152"/>
            <a:ext cx="2127251" cy="3076575"/>
          </a:xfrm>
        </p:spPr>
        <p:txBody>
          <a:bodyPr lIns="90000" rIns="0"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MAIF Light" panose="020B0403020200030B04" pitchFamily="34" charset="0"/>
              </a:defRPr>
            </a:lvl1pPr>
            <a:lvl2pPr marL="98822" indent="0">
              <a:buFont typeface="Arial" panose="020B0604020202020204" pitchFamily="34" charset="0"/>
              <a:buNone/>
              <a:defRPr sz="1800">
                <a:latin typeface="+mn-lt"/>
              </a:defRPr>
            </a:lvl2pPr>
            <a:lvl3pPr marL="298847" indent="0">
              <a:buNone/>
              <a:defRPr sz="1500">
                <a:latin typeface="+mn-lt"/>
              </a:defRPr>
            </a:lvl3pPr>
            <a:lvl4pPr marL="498872" indent="0">
              <a:buNone/>
              <a:defRPr sz="1350">
                <a:latin typeface="+mn-lt"/>
              </a:defRPr>
            </a:lvl4pPr>
            <a:lvl5pPr marL="698897" indent="0">
              <a:buNone/>
              <a:defRPr sz="135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20DD63-91AA-4A56-8BA2-C89A773770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38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2FA07C5-3250-4C73-9BC8-EDBBA097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377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CA8880A-FAC9-4167-9007-DBA9CD9C25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437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BF1344F-0272-419A-8BCB-144D22935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638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00869EE6-F2C2-4298-AD4B-C6639C58F3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377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43D65CD8-1047-4916-BFDB-33EF50CF65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37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5468944-9C66-4F73-A937-D178D962CE29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6BC3E0C6-2258-400E-933E-3FC9BC6866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9DD1B986-DBE8-4FA3-BF31-3585E2094C5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E3055338-E7ED-4957-B322-092DB428E63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19A6D94-B919-4E85-B0B7-11F5605F1AF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2F6BA59E-92F2-4A6E-A4F7-B51ECE6327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CD50193-1A6E-42D9-9737-4A01C7DE13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28A2C236-32A0-41C3-9495-080B2F62B5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5364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0D0EC2F-43DB-45A8-A68A-7836007240F4}"/>
              </a:ext>
            </a:extLst>
          </p:cNvPr>
          <p:cNvSpPr/>
          <p:nvPr/>
        </p:nvSpPr>
        <p:spPr bwMode="ltGray"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665FD908-77C2-4DD9-9A2E-7DB03E27C62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1B23156-F121-4E0F-B507-E01CE225F39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D444DD38-8C3A-476E-B73D-5A759132A2A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26A8D50-A34C-42B4-9656-BAE7B3E50AE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390A5120-609B-4A5B-8B22-BE01EB2FCEB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8E6EDFF-1EC6-4C12-9118-3B04BA3F5AA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7230470-6850-4361-8465-03CE14DDC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2F3D538A-DF92-4688-9308-FE8FCFE293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15D22BB-8403-47A6-82C0-1A77DF141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569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53849DE-6288-45AE-8C98-F428B5E9838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4459BBE-BDE1-44F8-854E-4CD7D7D62FD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E611C065-F922-42A5-AAEF-3ACFFB8A43B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02C69EF9-AEE7-4D62-BB54-9421F728533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7FB9442E-DC14-4D17-B8F9-A0346AE8AC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21352EB-7F33-4AB0-9AD1-1BAB724B74E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90654DF-2E1E-4632-AA87-891A5FFA7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451A0780-6EF9-4B4E-8692-D37C88017F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552DC6D-2E60-4936-AC27-D6FA76368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9244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2AB59F0-D0DE-4721-86DC-1069662D261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36F42A53-6287-453A-89EE-F166CFD904D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E66BAA7D-D9EA-4227-BED1-92026A66AA2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A70BB735-7960-41C9-8BBF-4D01D11DC56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A11F82D-1AA2-4873-9455-290A358EB6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B57DC9B1-2B97-486A-AA78-189AA496618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A7F04E4F-C183-4169-B49C-9E425DAF8C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C17D912-8855-4AE8-B437-68F076BBD1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6085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DD5F5DFC-3DB2-4334-A7D3-94BA73A587DA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BAA1908-B5F7-4376-9121-66C3025A80A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E816563F-85D0-4A64-8E77-C8FAC7962D6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483FA0-1515-4AEB-98E0-FC02C37013F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7738B0FD-E38A-45D1-AD8D-797B01C2A9F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1D21598-DDF9-4D39-8A59-11E2E5754F7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C079EF8-F262-42B9-8BF9-8067E04CB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F08380B0-BD0E-45A8-881D-08F9D0CE7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1DD2DF8-E050-45CA-AECC-F4B83D4802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4252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CB1933C1-6537-475C-B92D-D23BA409CED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14DAF04-2F7B-4C5F-8C8A-EE41AA108E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B2DE9F75-CC82-41A9-90F8-BADD124D446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E1CE1C6-5213-4A11-8881-4DCCE8531F7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799B985F-2889-44D5-A868-2E018E4B2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9D7AF8D-F6C7-4D87-B445-B086E1C492C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7B8D970-25A7-4A68-9237-B81AC1C82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0659D4F-8827-4D78-AD03-F355450A41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654E7D47-2C07-45B0-8256-A5C9B2CBA8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F86006AB-1F66-49F0-8F1A-78EE6A0217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9991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FA1BE7D-472A-4E5E-A991-40BD0E40A547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D1B70DF-4057-4F1A-9533-8C0B8148E2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7DEAF2A0-80ED-4262-8940-EB5860F2798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EF6AEE6-B389-4336-94D5-CA2D908D718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DC008D13-578D-4ECC-A64C-EE99572C8BC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9C11BE73-E184-40DC-9511-1DEB12AA922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C382C4D-9B81-4EE2-83A3-18F2D4C9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5A7ACA46-07D0-49E3-B808-702D5F5015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AAC84E2-DC0B-4E30-A871-6887CB4F7E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0613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790565F-4A33-4A20-98C7-DBFC1613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32" y="1825625"/>
            <a:ext cx="7386598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B9077-4CB3-48CE-B975-B3418C13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6" y="460376"/>
            <a:ext cx="7386598" cy="3785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27DA08CB-5096-4C08-A6C9-870E78B9958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CAA6CED-7646-4AE3-A2B9-791C21A557F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6E375F27-B425-411B-AA0F-F269D265095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32FC33F-8E82-4302-AD5D-1F125D63AB5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1E9E0958-3DAC-4457-97B7-D63B2105B3D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5CD995CE-051E-4A8D-92FA-D9781E2C5A8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C6B4385-FCBD-4F42-B979-399F0BD74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6598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504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86F958CF-9779-4E87-A829-D59667F94C49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2"/>
              <a:gd name="connsiteX1" fmla="*/ 0 w 5359400"/>
              <a:gd name="connsiteY1" fmla="*/ 0 h 6719502"/>
              <a:gd name="connsiteX2" fmla="*/ 0 w 5359400"/>
              <a:gd name="connsiteY2" fmla="*/ 6719502 h 6719502"/>
              <a:gd name="connsiteX3" fmla="*/ 5359400 w 5359400"/>
              <a:gd name="connsiteY3" fmla="*/ 6719502 h 671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2">
                <a:moveTo>
                  <a:pt x="5359400" y="0"/>
                </a:moveTo>
                <a:lnTo>
                  <a:pt x="0" y="0"/>
                </a:lnTo>
                <a:lnTo>
                  <a:pt x="0" y="6719502"/>
                </a:lnTo>
                <a:lnTo>
                  <a:pt x="5359400" y="6719502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AE5977-DD37-4F0E-8185-0FACFC40A7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494" y="2776277"/>
            <a:ext cx="3471463" cy="2000548"/>
          </a:xfr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2400" b="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52%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D1F107DD-0D15-46B8-9311-3C62447B5A7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3C0A5FF-BF6A-43F4-9E92-F7587CA8AC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37A3FEAE-88A0-4560-BF0B-CD2837A10F9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29B670DD-7CE2-4671-9980-FAF6BE3F418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609D8B8-12B8-4975-B051-1331A37D64B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D465731-7191-4882-9742-3ADD43E86E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45EABC6-3897-416D-9BE7-EE70889FE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FA362F13-9356-420B-ACA4-F898BCE905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D79C437-2012-4F07-A7D0-417208EB22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456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4800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754A0E4-1B40-4D75-9EBC-E95D5EB912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52366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94AC08A-DC54-4569-9E46-A5DEB54EA4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99933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5CEF124-2140-4B8F-970B-1EB5471F8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4800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7EC0EB0-D71E-4DBA-9E3B-0974C7F446B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52366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DF89A0-EEA6-4611-8D03-AA7331B765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99933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512A1DEF-A4DF-4AFF-9F0C-A150C965F1D7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A41E92E-44AF-49F5-98F7-BDB19045A1E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28F5FF75-B8D5-47ED-ACEF-627F33478C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15999757-F3A3-415C-94FD-1E443CCEAF6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248DD31-A98C-42E4-AB90-74427531935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EBE71321-0A4E-4AE2-9420-1C027035BF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747CF103-628C-4196-8163-8619D1CCE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64980D0D-9E0D-445E-B108-ADCA81A636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C81A119B-B621-4013-B6A2-D62BA96237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5809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2" y="1902077"/>
            <a:ext cx="4514847" cy="106088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F2919BC3-406A-48E3-9A33-E2354A0DA4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2" y="3169321"/>
            <a:ext cx="4514847" cy="106088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B8AA2B86-C6BF-4413-821D-369BD1A48C2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04802" y="4436567"/>
            <a:ext cx="4514847" cy="106088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A2AF08D0-8212-4023-994A-BDA66305094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5635182-0AB7-4704-93E6-99301A5C2BD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1C961F1B-F83C-407E-B925-654530D1F3F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7646C5D9-2AA6-4318-B659-E341C46F569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7A1EE878-7F3C-4E51-BB8A-B2005B15D3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061B41F-8EED-40C8-A3B9-3B7E042CEF6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A9F471E1-38E9-4B68-88CD-C13727578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3ED9FA71-9801-4105-A2F4-F98114A916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21FFA7A-78AC-48D6-B9DB-6114F99D1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1174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3016086"/>
            <a:ext cx="3457574" cy="1520929"/>
          </a:xfrm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C3A2AC48-8A60-4346-99E2-C569274B19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777999"/>
            <a:ext cx="5124451" cy="4098926"/>
          </a:xfrm>
          <a:custGeom>
            <a:avLst/>
            <a:gdLst>
              <a:gd name="connsiteX0" fmla="*/ 0 w 6663711"/>
              <a:gd name="connsiteY0" fmla="*/ 0 h 4098926"/>
              <a:gd name="connsiteX1" fmla="*/ 6663711 w 6663711"/>
              <a:gd name="connsiteY1" fmla="*/ 0 h 4098926"/>
              <a:gd name="connsiteX2" fmla="*/ 6663711 w 6663711"/>
              <a:gd name="connsiteY2" fmla="*/ 4098926 h 4098926"/>
              <a:gd name="connsiteX3" fmla="*/ 0 w 6663711"/>
              <a:gd name="connsiteY3" fmla="*/ 4098926 h 40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11" h="4098926">
                <a:moveTo>
                  <a:pt x="0" y="0"/>
                </a:moveTo>
                <a:lnTo>
                  <a:pt x="6663711" y="0"/>
                </a:lnTo>
                <a:lnTo>
                  <a:pt x="6663711" y="4098926"/>
                </a:lnTo>
                <a:lnTo>
                  <a:pt x="0" y="40989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A302F491-04E4-4BCB-80E8-6C5F6F1A4C5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1F4726F-C788-49FA-983D-7797DD9D841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646C7697-2F84-4AFC-A424-75BD7B04FD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E8EBE22E-6B85-4CBF-A8F1-1F5E5B90310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CA893DFB-E355-48BC-BB87-030A4D70C40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1E2B572-622A-4B0D-BF8E-9BD731268D1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C7F49293-39F6-49CD-AA82-725C3BC95C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E997154-345B-4645-9BF8-FD8B255B6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21256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1">
    <p:bg>
      <p:bgPr>
        <a:solidFill>
          <a:schemeClr val="accent4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42A10C5F-19E0-4ECF-9192-7162A1C51A8D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A6130B5-6CAC-4C3E-98A8-91E2D4A2D6F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3CA335F5-8BA0-486D-8DC8-05FDD4DA34D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371ADBBC-804A-4C5D-827C-25FA2E18432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14C0F38-C7BB-4B2C-95F5-B89248920B1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046214EA-4936-4C91-BA0B-964D6C09AAE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9A9919A-9DA4-446B-B944-6D16890AF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E8A4F4-812F-4646-A3AC-8DEE9FC77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5879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2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798B5D7F-3A65-48C8-A9CF-5720DD6C21C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6667377-D2F3-411B-8336-9214CE69D2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B54675D3-E72D-46D3-9F7C-6D48EB3688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CC151C-EA09-4CDA-8C4D-64DFAE2D1EF2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9AD8042-CDC9-4A09-9D75-0CDD56AC98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65229388-7641-4386-889A-BC23AF0AA3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C6D1391F-E269-4467-B488-DC0B55443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687D17A-1EB1-4E70-8452-52EAB941B1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9468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3">
    <p:bg>
      <p:bgPr>
        <a:solidFill>
          <a:schemeClr val="accent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BB07F42E-372D-4DDD-9185-30060DBAC082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DB2BED2-0E9E-4A6C-9183-78B92AE540E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C534D6E4-D293-4761-92E5-9B4C38D9396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70759E0-4724-4CC5-980C-3556ACD124A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FFF3E79-0023-45D6-AA01-BEF2D9362BF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51ED0BB-A1E7-46BF-9E0A-A8333605B8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7BCC78-1647-4430-A10C-0A9BCD344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53B45F0-44F4-46E3-97A7-42AABF2EB2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5230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9513E41-B7E0-4789-B168-0F0B8E056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FE700EE-0FCE-49C5-9867-C349D931C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C4754D67-D3BB-48E1-8246-80DAF6C48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2A68A0-E21A-44A9-8FEB-8A6846AFD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C8A4DCDE-E5F2-49C5-9231-9F014186E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E739E720-FF0C-4CF2-A2A5-7D83611C2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468561D-E402-46B2-92AA-C03E0CA710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8F0F2270-5736-48F1-B31A-BCD2AEA038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9A2FF6D0-8561-4DE2-8AD7-693A51B1E1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A9979DA-ADC5-4B49-9DFC-C025BE6A68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427EB7B9-6F67-4B01-A7EE-5E517D2C9D6B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E0CE4A7-2D50-4110-81DF-39745A2D07A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0A5D4E3B-01EA-469A-8987-179CFA08BB8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321C4121-937B-4768-8D76-6C000373F99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32242EDA-EF8D-4AB5-85B6-748A89A9663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52BEFE63-5DEF-4CB7-AAD9-08F259991D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08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117F0A64-5409-4D30-8256-77304300396A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7AE4EBA5-834E-4D80-B921-551D1C182BB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545AD08E-89A8-4EB6-ABBC-4645E4DFA48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E83177B5-C16F-46DC-814D-C0B6D2B2F39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EF38FC2-5477-41EF-8870-C2C3704DC29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09A7D774-748D-483E-9757-632786C2A8E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80114CFF-C01E-46D9-B3FD-A03625860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E0EA4F7A-46F1-46A7-B79D-A2F8C1A442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3C2C4F5-397C-404B-96DE-0A8FAB99A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B3B21B6-55B6-437C-8AC8-787E853FB3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A7506F9-7C77-4980-AAD9-4FFAE477E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7C457AAC-1FB9-4FCD-91B5-D5856600F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28C18F3-B3A6-4BC2-8368-C885E6CA21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87CF8CF6-1BEC-48CF-B1D4-4B1E5F5767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EA5C188D-44CE-45E4-A599-480FA0E750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27C22CF6-7A00-4673-9382-15183C09D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772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FEB73734-1731-42D1-A04D-6AEF9DDC583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2537E1D-4787-42D4-9018-DA3ABDFE624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1A735167-FBA3-4987-B38F-E0C712B4EB7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E750A4E3-16FE-4B3C-848E-07FB9305682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611E78F-03CB-4D80-BC49-008ADC5641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D556DD6-0B02-461D-930E-A53A32968EC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5F2581D-33CC-4A1C-92FF-2DE3F0F4E2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F53FC76B-A15C-4F44-A3A7-2BD26E2D51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7927A2D1-B9E1-43C0-AEE9-617AB6EF4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2EE0BAE2-9E53-4914-B375-95EC288C0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63896292-ED26-4B34-B81D-8BC4F1343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BD8573F3-26A0-427C-A546-E971E936DC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78634C9-3B7D-4EAD-B69F-F4EE306E4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B579AE1E-2F6A-40C5-8356-A0353E0C47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3AF7E18B-6B3D-4186-9608-EC52FE10F3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BA8D34AD-FC57-4E31-9236-2954700CD5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229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en-GB" smtClean="0"/>
              <a:pPr/>
              <a:t>02/10/2019</a:t>
            </a:fld>
            <a:endParaRPr lang="en-GB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294C3B9-F982-4AA5-A713-6AE0D66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0F35AB9-B9F0-4DCB-A010-640FCC46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BB72C146-5816-4C48-9828-05DAA3A1372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228358" y="2373766"/>
            <a:ext cx="2687284" cy="2110468"/>
            <a:chOff x="2652" y="1228"/>
            <a:chExt cx="2376" cy="186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FAC0BDB-5B7F-4873-94BC-A54BA61883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287E4CA3-42E2-42AC-8B2F-A4A2B8090DF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F142FC1-58C2-478F-9B7F-A76F545B892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17FD896-3B76-41AE-AA71-69647AB1406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4BBFC8F-B1BA-4D87-B1CD-2515CE8CE5B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" name="Sous-titre 2">
            <a:extLst>
              <a:ext uri="{FF2B5EF4-FFF2-40B4-BE49-F238E27FC236}">
                <a16:creationId xmlns:a16="http://schemas.microsoft.com/office/drawing/2014/main" id="{EB680E13-575B-474B-9470-BE9CFEC04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259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03E5E895-454A-432C-A990-450C83C37229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C2528CC-16AB-43EF-AC2A-CA28AA6E2A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43A35E88-B1CB-4BB0-A513-B65F224321E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0B44C41-63D7-4AEC-BC4D-0A02B32417A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C0F8906-36A5-4DB4-BA2A-2C73761936A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FF18026-7A6C-4761-9E19-E73EC37A208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CAE15C1F-2A1E-44B4-9EAB-8C79B2A63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780DEAB-D344-4512-BE7E-16087B8C1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BFA9339-887B-4107-8FEA-FC1B965D7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6741792-5E78-4E8A-940C-8835EF136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EF3532A-7090-42FE-AB8A-30DE0AC8F6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27A529-2CE8-4DAB-9C15-B0F106DD6F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8E2FD399-B09B-4A30-BD9B-6C82EFE04F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700BD325-6C4A-4EBD-A343-8132E467DC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40B84A9E-0BD1-4B01-BEFE-91929002D7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1A58595F-3EE1-4EE8-BFDC-D9B4101660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165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96BF51AA-58AD-40A3-9C3C-5372A3BB37AB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F543548-AA78-4B41-89A3-E3B03F1FBCB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4B4BBD67-7F88-4ED5-9D0D-9046444548C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5605B776-2CC3-44E6-A8E4-A23FE0F39B6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EAEA4E8-C9D4-4D8F-BCB0-1E6B3124A38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92D28A79-0C4E-4E37-A9FD-147D3BF680D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B222F3-140A-499F-B4D5-E46249A397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39EE37E4-F9FF-4E5A-95C6-27D7969A23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363FDF-EEF3-4FE5-9F0F-7C499E2603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AC21C0-CF67-46B1-BE74-1975FC357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D0F4A47-3C9D-4944-A386-C28A14A510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04BB7AA9-C616-4396-BBA6-6A7AD72E5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278347C7-984F-46E7-B803-1EF7BF1E1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6D3ED07-EA91-48CC-80BC-66AF034414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7354C17A-41AF-45BA-9606-95B52449C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EBAD0977-57F7-4A83-AFAE-F632CBA66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3592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FB0182FB-0E45-4799-900F-B7954717DECB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BA3FC692-2E11-4721-B916-264F189DDB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DAF8FDFB-755B-4642-9131-67890206F99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27F62AD-6CE6-4C6F-8B23-9E6DCA452D2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D35AEA8C-564C-4A8E-8689-D3E768585B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EFE6114C-7FA2-4100-9649-3BE6DBF6B63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0D2079C0-C2B4-40DC-84CA-9FBF37854F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CC7E270-678C-4C4D-B73E-2F76C0C4E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D2FEC6C9-0947-4714-923A-7A23381F1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680F7DBB-ABF5-49CA-AC53-21952DA85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4034FDE7-73A3-4B6A-A201-E60126E0CB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7B729A-7E38-4EAA-9909-7A59CE85E8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7C96D635-FC7B-4134-BF51-C6F3AF8DA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1B4EAB7B-AF37-4AE1-9173-511AA0FA54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4E270D8A-E9EC-48FB-BFCD-CF5B4FD5FF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5F83DDE1-3FC5-4AEC-A509-D7D0EBC00D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674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BBB39CE-7EDD-47EA-8846-C1C4FA2FECF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6D2B00-92E6-4495-81B6-2916C06EF8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3C74426F-4647-4648-92EC-9D63BAE3417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6C9494EC-A9A6-4832-90FE-80BC457BE2D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5E6FC92B-9110-4D47-A95C-7F4787B799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05C2185-C6C0-4429-B083-F609E97C29A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332B6E71-F4E0-46AF-BD39-D90F6CC43C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02C0544-05A6-4891-A01B-EE1E653E8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44E129-3981-43DF-AC7C-39DBE26CF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67927DD-A76E-478E-B09B-11CDF4A5A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7EE9EB9-3D32-4339-8A28-72D96AC6D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748B175-BDDD-493F-A359-F586291E0A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5B1E8A8-9BDE-4921-87E0-CF89845E08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CD1CA81-AD6E-4902-A66A-5852F0E2BE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916FBA6C-1AAB-4A5E-8FCA-EA6D9B3077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239C4DB2-80BC-4B87-ABBE-5E536DEFBF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2578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5E47A1DC-0A38-44AF-A5B8-49D15AFBC7FE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0FEA2AF-8E6D-43BA-84AA-B1E100AE2FC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34D3BD5F-9DB4-47CD-A2E1-9EA44F445D2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61D1DF46-F2BB-4692-8B28-BAEF06EB764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044D8D9E-6EBB-47F7-BA70-BFD5D088D09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02AFE982-38D0-4746-A9DA-354E6295748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C7DE4902-530D-4571-A14A-2F7496A40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8986C5E6-A683-47B7-86B6-35F3AC1353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997CEF1-E9E5-42EC-B637-7126396DC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067F5017-EE30-4468-B3F6-6CC89A07E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276DD5-2875-426A-A929-9FEC85717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9EDBC1A7-A15C-498B-8C3B-372A66F7A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0D361D9C-C477-46A5-A2C9-E19D5B69D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D89433F-8124-4D0B-85A7-E59C607C8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5667A4BC-1869-4B9D-A0A9-C4C9214BDD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93D163F-1E9C-4D5A-87D5-A6A623E659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2464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3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99E6BCCC-EA7A-4148-AB20-07B4E4B3394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A40CCFB-B1B4-4442-81D6-7C23BA4F362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5A1386DC-9091-4FF0-A4BC-DC8A7F51890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C457261-0E56-46E9-9CF6-665DD1782ECC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AA1B4C6-F9AD-4205-A1B8-DF77BE3DE9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CF988181-8B12-4400-A15C-67D92086F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88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4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4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1633300"/>
            <a:ext cx="820738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98CA5A31-FEA6-4DDA-B68C-CCC3407DF26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F6C08E1-CFB0-4839-8A29-F9677370D31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C91ED0A9-8417-4093-95EB-3429085DBFE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AB9FB04-9E0B-466C-A9C8-6B2B679212F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DF8F73F-016F-475A-B21B-D2B8724749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29890CB4-BD7C-41F2-8CC4-49806F53641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452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E67AEA97-2A80-4B1A-8D8F-665E9213C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38484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2CBD14F2-4104-4AFC-93CB-807180114F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0170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4231E674-025C-4D45-B0E2-9EFD5583C5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3558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B904D8-2935-4B88-B7B5-FD8E5BFFE6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8485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08BC004F-4D9F-48C5-8C74-93C5330B52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50171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FCFB2F1-F090-43D6-A41A-A250BBA2DD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3559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47322995-2F9C-4D31-A140-243C2A39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943" y="6184901"/>
            <a:ext cx="792956" cy="365125"/>
          </a:xfrm>
        </p:spPr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26" name="Espace réservé du pied de page 5">
            <a:extLst>
              <a:ext uri="{FF2B5EF4-FFF2-40B4-BE49-F238E27FC236}">
                <a16:creationId xmlns:a16="http://schemas.microsoft.com/office/drawing/2014/main" id="{328A7114-3311-4155-AEB4-5D5A074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898" y="6184901"/>
            <a:ext cx="735330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6">
            <a:extLst>
              <a:ext uri="{FF2B5EF4-FFF2-40B4-BE49-F238E27FC236}">
                <a16:creationId xmlns:a16="http://schemas.microsoft.com/office/drawing/2014/main" id="{5BDFC56C-D542-46BA-95AE-6A044D90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184901"/>
            <a:ext cx="392906" cy="365125"/>
          </a:xfrm>
        </p:spPr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22C0DF32-675A-4E7B-947A-05BA37D82C3B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0216565-6A44-433A-B052-211757FAF2B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3782D5C8-FCC9-4473-9AAC-08CAF90CF10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F549BA60-91EB-4669-BDAD-C9D3A6BC301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C7A43B3B-2451-459F-8251-BFD01FE7FD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D8F76404-2D68-496F-89AE-DB46401D44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783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8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3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4109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25FFA469-1790-4B1F-82BD-D23D92E4D4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222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55A5C79-8D96-4EF2-89D6-9D0D0A184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48863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AE81CA01-710E-459E-AD91-A1EE1773D8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8505" y="3217625"/>
            <a:ext cx="631583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95392AA8-7479-4878-8C89-79A0EBF010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8147" y="3217625"/>
            <a:ext cx="73738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8BB30E1-3A7E-43C1-AC08-6B2DC08EE4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9222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B454139-21E4-4C7E-8B7D-F149CC48DA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48864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C880DAC-8E40-4388-B765-B20DDF4D21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18506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04EF11D-40F2-4FA6-9116-B5CEA55158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8148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5E986ADF-056F-461B-83D4-0597329B40C7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B1FE02B5-5654-4D11-9391-557C8E95DC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F8BB074B-69B2-41C4-8D98-525AE14D330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45245E98-835A-468E-B202-782B1AACC08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C7A69973-E260-41CB-A188-3D301420474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4FB6323-E2CF-440C-869C-8079E2D9465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92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>
            <a:extLst>
              <a:ext uri="{FF2B5EF4-FFF2-40B4-BE49-F238E27FC236}">
                <a16:creationId xmlns:a16="http://schemas.microsoft.com/office/drawing/2014/main" id="{73F21A3F-A5F8-4760-A086-9749B6A31AE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BA60E38-051C-4405-A790-49F9589B0E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E29F187D-6029-40C7-BE08-9FF8F2786BD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59CC2E9-1E81-4958-8B05-33010577FCA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25F8311-1300-4414-AB62-85207C0B2F8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8AF9C3D-E586-4DFA-A6DE-BC1C7118346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EB87CB-D597-4E20-9CFB-A496C0452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958" y="1352550"/>
            <a:ext cx="8483242" cy="4639930"/>
          </a:xfrm>
        </p:spPr>
        <p:txBody>
          <a:bodyPr lIns="72000">
            <a:normAutofit/>
          </a:bodyPr>
          <a:lstStyle>
            <a:lvl1pPr marL="671513" indent="-671513">
              <a:spcBef>
                <a:spcPts val="1350"/>
              </a:spcBef>
              <a:buClr>
                <a:srgbClr val="B3B8B6"/>
              </a:buClr>
              <a:buSzPct val="190000"/>
              <a:buFont typeface="+mj-lt"/>
              <a:buAutoNum type="arabicPeriod"/>
              <a:defRPr b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9CB32EEA-7090-4A98-B18B-62D053C0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9" y="460376"/>
            <a:ext cx="8483242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3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C3EAC9BA-B968-4C41-AC86-FB77484D6C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1" y="0"/>
            <a:ext cx="5670947" cy="6858000"/>
          </a:xfrm>
          <a:custGeom>
            <a:avLst/>
            <a:gdLst>
              <a:gd name="connsiteX0" fmla="*/ 0 w 7561263"/>
              <a:gd name="connsiteY0" fmla="*/ 0 h 6570421"/>
              <a:gd name="connsiteX1" fmla="*/ 7561263 w 7561263"/>
              <a:gd name="connsiteY1" fmla="*/ 0 h 6570421"/>
              <a:gd name="connsiteX2" fmla="*/ 7561263 w 7561263"/>
              <a:gd name="connsiteY2" fmla="*/ 6570421 h 6570421"/>
              <a:gd name="connsiteX3" fmla="*/ 0 w 7561263"/>
              <a:gd name="connsiteY3" fmla="*/ 6570421 h 65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263" h="6570421">
                <a:moveTo>
                  <a:pt x="0" y="0"/>
                </a:moveTo>
                <a:lnTo>
                  <a:pt x="7561263" y="0"/>
                </a:lnTo>
                <a:lnTo>
                  <a:pt x="7561263" y="6570421"/>
                </a:lnTo>
                <a:lnTo>
                  <a:pt x="0" y="657042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tIns="2520000" rIns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97A2C2F-B838-4408-A260-70C94E84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4567475" cy="37856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77BEED-2020-4253-BC28-B38D837182CF}"/>
              </a:ext>
            </a:extLst>
          </p:cNvPr>
          <p:cNvSpPr txBox="1"/>
          <p:nvPr/>
        </p:nvSpPr>
        <p:spPr>
          <a:xfrm>
            <a:off x="5856270" y="660430"/>
            <a:ext cx="971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>
                <a:solidFill>
                  <a:schemeClr val="bg2"/>
                </a:solidFill>
                <a:latin typeface="+mn-lt"/>
              </a:rPr>
              <a:t>«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2B062-66E9-4F36-942E-BBBB6F9C62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87092" y="1880828"/>
            <a:ext cx="2952108" cy="41226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8E26ECAB-924B-49BE-8438-DC16E2A0C1E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DA4840E-365D-4504-BCC9-A4F3EE0187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693C9914-5685-400B-B2E3-2C087733D87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0D9A592-AF2E-4DEA-AB5A-B6B02A1DECF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E46ABE5C-85AB-434F-B706-2E5CD796B8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DCF5EFCA-9E72-4930-B15E-21D88AB09FB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069EA6E-C95D-4D38-B3EA-79579B71A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981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'élément multimédia 12">
            <a:extLst>
              <a:ext uri="{FF2B5EF4-FFF2-40B4-BE49-F238E27FC236}">
                <a16:creationId xmlns:a16="http://schemas.microsoft.com/office/drawing/2014/main" id="{633CA40B-1351-4CB2-ADEA-FB98FC2251A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131683"/>
            <a:ext cx="9144000" cy="5726316"/>
          </a:xfrm>
          <a:custGeom>
            <a:avLst/>
            <a:gdLst>
              <a:gd name="connsiteX0" fmla="*/ 0 w 12192000"/>
              <a:gd name="connsiteY0" fmla="*/ 0 h 6719500"/>
              <a:gd name="connsiteX1" fmla="*/ 12192000 w 12192000"/>
              <a:gd name="connsiteY1" fmla="*/ 0 h 6719500"/>
              <a:gd name="connsiteX2" fmla="*/ 12192000 w 12192000"/>
              <a:gd name="connsiteY2" fmla="*/ 6719500 h 6719500"/>
              <a:gd name="connsiteX3" fmla="*/ 0 w 12192000"/>
              <a:gd name="connsiteY3" fmla="*/ 6719500 h 67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719500">
                <a:moveTo>
                  <a:pt x="0" y="0"/>
                </a:moveTo>
                <a:lnTo>
                  <a:pt x="12192000" y="0"/>
                </a:lnTo>
                <a:lnTo>
                  <a:pt x="12192000" y="6719500"/>
                </a:lnTo>
                <a:lnTo>
                  <a:pt x="0" y="6719500"/>
                </a:lnTo>
                <a:close/>
              </a:path>
            </a:pathLst>
          </a:cu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pour insérer une vidéo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162749-2B71-4A76-BA2A-146A33E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ACF00948-B478-469F-9E85-E979A050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17" name="Espace réservé du numéro de diapositive 7">
            <a:extLst>
              <a:ext uri="{FF2B5EF4-FFF2-40B4-BE49-F238E27FC236}">
                <a16:creationId xmlns:a16="http://schemas.microsoft.com/office/drawing/2014/main" id="{85335176-C1AD-4FA4-B220-8FAB921D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Espace réservé de la date 28">
            <a:extLst>
              <a:ext uri="{FF2B5EF4-FFF2-40B4-BE49-F238E27FC236}">
                <a16:creationId xmlns:a16="http://schemas.microsoft.com/office/drawing/2014/main" id="{CA011B3F-2DAE-4923-AAF8-1055D795E58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AE15ED-8A81-463D-8BC8-BE23CEB655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10917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BB79399B-5EC3-4C9D-A070-4998B51AD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6857998"/>
          </a:xfrm>
          <a:prstGeom prst="rect">
            <a:avLst/>
          </a:pr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5551DB3-DF9A-4476-8D12-D7DB2C01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C0B498F4-B82E-44A1-B511-CFF8CC43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28" name="Espace réservé du numéro de diapositive 7">
            <a:extLst>
              <a:ext uri="{FF2B5EF4-FFF2-40B4-BE49-F238E27FC236}">
                <a16:creationId xmlns:a16="http://schemas.microsoft.com/office/drawing/2014/main" id="{2611A3B7-53F7-47B3-A920-B52F60AC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C392EFA1-8B6E-49B5-8B88-77FDC8CC8B7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69400CB7-545C-405F-BB48-5AE6AAE5D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74" y="3943350"/>
            <a:ext cx="4255727" cy="415498"/>
          </a:xfr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Ajouter du texte ici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F89D5A-93F0-4073-9E30-A0EC009CE9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25089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1E9CD74-BC12-4D27-AFBE-D1E8A53E12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037" y="1339200"/>
            <a:ext cx="8539163" cy="4834800"/>
          </a:xfrm>
        </p:spPr>
        <p:txBody>
          <a:bodyPr numCol="2">
            <a:normAutofit/>
          </a:bodyPr>
          <a:lstStyle>
            <a:lvl1pPr>
              <a:lnSpc>
                <a:spcPct val="100000"/>
              </a:lnSpc>
              <a:defRPr sz="105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SzPct val="100000"/>
              <a:buFont typeface="MAIF" panose="020B0503020200030B04" pitchFamily="34" charset="0"/>
              <a:buNone/>
              <a:defRPr sz="105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Terme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BBF44F43-E1A5-4998-AD35-865B77902B1B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BD6AAF8-044F-4C28-9D5F-D3C61E4013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25077E7C-DED1-41C3-8E9C-2E8EED36DCF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062288B-8EBE-4F40-AA50-87746B17184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53FCEA8-03D9-42C9-8489-765BAD92229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1613CA94-11A2-4BF4-8542-0A2353177F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F55FFCB-6566-41FD-BCB2-CA4B42559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1176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C7993-F39D-4134-B406-99342B04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4" y="1339200"/>
            <a:ext cx="7353303" cy="48348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3F7C2C7-3DC5-430B-BFE0-6CD182B0F0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9FBD7F0-4926-4783-8096-097BD01EDA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1A21131-4AF7-4913-A5D9-CE9F7CD51C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 dirty="0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08845BDA-C185-4328-91D9-8829BEBF6E2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2E20B87-03B9-4119-B7E1-F2FFCBE5C9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8E2BF222-FC27-4930-A594-69E22DF177C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BE404FA-B9A9-4A45-B351-511F8FDC634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69109D48-6312-4FB2-98F7-B5255614CD2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B9B05A4B-6A4F-4C1F-8141-41E3E109A57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F09B7B43-AB9F-48DB-99C2-4AC2C7A0F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29333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1E16623D-ED02-4E34-A5DA-2110D991986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4F451-B99E-4FF7-A253-BF208D2C6FE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86F53239-B7B2-4AAE-8D45-34A5F449559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CDD7C41-4003-44C8-948A-D45AEEDE116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EBF4382-2C79-4816-A1CE-E15E44C84F1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AFBE89AF-F260-400D-B547-EEE4382A79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9C6D29F-3C5B-47E4-B705-94E1C3228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92A034-E889-4709-97CD-748C15BFA2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406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2F456AC2-387F-404E-ABD3-3AA4FC57F3E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3514171-8B01-43F6-8A42-67ABFD544C3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B253F7F7-D0CA-487E-8037-913135AAB83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57744B40-85D5-44AE-B2AE-6D1FB26A60D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F7BF6AA3-1379-4D33-9B42-975D494D7C2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D57162FF-DD20-4CE1-9A85-3F7932588BA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A69E2CC-C2A7-4FCC-9A11-2E2D39E24C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34326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se text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329B1868-03B7-40DD-828E-2E3F816182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037" y="1825626"/>
            <a:ext cx="8539163" cy="1335109"/>
          </a:xfrm>
        </p:spPr>
        <p:txBody>
          <a:bodyPr>
            <a:normAutofit/>
          </a:bodyPr>
          <a:lstStyle>
            <a:lvl1pPr marL="64294" indent="-64294">
              <a:buFont typeface="MAIF" panose="020B0503020200030B04" pitchFamily="34" charset="0"/>
              <a:buChar char=" "/>
              <a:defRPr sz="2100">
                <a:solidFill>
                  <a:schemeClr val="tx1"/>
                </a:solidFill>
              </a:defRPr>
            </a:lvl1pPr>
            <a:lvl2pPr marL="271463" indent="-135731">
              <a:defRPr>
                <a:solidFill>
                  <a:schemeClr val="tx1"/>
                </a:solidFill>
              </a:defRPr>
            </a:lvl2pPr>
            <a:lvl3pPr marL="407194" indent="-135731"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3289467"/>
            <a:ext cx="2249145" cy="220579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3365" y="3289467"/>
            <a:ext cx="2249145" cy="220579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7193C76-4249-49B5-B9AE-627D55344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91340" y="3289467"/>
            <a:ext cx="2249145" cy="220579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669ECABB-6813-4EC3-A78A-556907E1A7F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1AD32A4-393D-40C5-AD59-3E9DD1F3120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CD27B5A8-52D8-42CC-BE99-EBAC6558AE6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CC8DC0E-91BD-46AF-966C-8DDBF8A6A12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488DB0A4-1508-4A24-8059-E86C01A6B6A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D9EE3C12-AB76-4953-9E0C-B6B9E73A41D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3B3A03D-EE7E-4859-99D3-C29F32232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1A0D372F-CB69-485F-88DB-7200DDEF5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3768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1825626"/>
            <a:ext cx="3486125" cy="152092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4362" y="1825626"/>
            <a:ext cx="3486125" cy="152092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128DD77-9287-4170-B0B9-0A8DAFF05CD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39A9103-11A2-4138-A58F-3DDC123610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69E934D2-DB5D-43B6-AAB2-F2DEE59E1D9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1CCBBF16-F8CF-4DFB-96BB-029AF1C45187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2BD7B497-524C-44E1-AD88-1C53199B89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F7EFCA09-AF9C-49BD-AB9B-28DD7B22C02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532FC6C-BBFB-44A2-A7FA-688DE655A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A47CA7-7FC3-4433-BFC2-ECB80D0DA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472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F10D4F-EE9A-49F9-97BC-79244A8E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353303" cy="37856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86472-6B91-41A5-90A3-AE7356C6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516" y="1825625"/>
            <a:ext cx="7353302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E5F0-1F9C-4B6D-8B09-23B85D4E2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898" y="6184901"/>
            <a:ext cx="735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B4FC-EA8D-4460-B283-67C7A60E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184901"/>
            <a:ext cx="392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fld id="{9A94298C-04EA-4293-9B8F-40F1B15866F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712A3B-D87F-4ABD-B865-052407208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943" y="6184901"/>
            <a:ext cx="79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800" smtClean="0">
                <a:solidFill>
                  <a:schemeClr val="tx1"/>
                </a:solidFill>
              </a:defRPr>
            </a:lvl1pPr>
          </a:lstStyle>
          <a:p>
            <a:fld id="{48273180-BE1B-4F59-8A4F-AECB70B54570}" type="datetimeFigureOut">
              <a:rPr lang="en-GB" smtClean="0"/>
              <a:pPr/>
              <a:t>02/10/2019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10" r:id="rId37"/>
    <p:sldLayoutId id="2147483712" r:id="rId38"/>
    <p:sldLayoutId id="2147483716" r:id="rId39"/>
    <p:sldLayoutId id="2147483713" r:id="rId40"/>
    <p:sldLayoutId id="2147483714" r:id="rId41"/>
    <p:sldLayoutId id="2147483715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SzPct val="90000"/>
        <a:buFont typeface="Arial" panose="020B0604020202020204" pitchFamily="34" charset="0"/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9056" indent="-69056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MAIF" panose="020B0503020200030B04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27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9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7032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7034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slide" Target="slide46.xml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media.maif.fr/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s://design.maif.fr/identite-de-marque/iconographie/pictogrammes.htm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esign.maif.fr/identite-de-marque/iconographie/illustrations.html" TargetMode="External"/><Relationship Id="rId5" Type="http://schemas.openxmlformats.org/officeDocument/2006/relationships/hyperlink" Target="https://design.maif.fr/identite-de-marque/iconographie/photographies.html" TargetMode="External"/><Relationship Id="rId10" Type="http://schemas.openxmlformats.org/officeDocument/2006/relationships/hyperlink" Target="https://bo.emedia.maif.fr/tw-MjA1NA" TargetMode="External"/><Relationship Id="rId4" Type="http://schemas.openxmlformats.org/officeDocument/2006/relationships/image" Target="../media/image3.emf"/><Relationship Id="rId9" Type="http://schemas.openxmlformats.org/officeDocument/2006/relationships/hyperlink" Target="https://bo.emedia.maif.fr/tw-MjA1NQ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bo.emedia.maif.fr/tw-MjA1NA" TargetMode="Externa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26" Type="http://schemas.openxmlformats.org/officeDocument/2006/relationships/image" Target="../media/image57.svg"/><Relationship Id="rId39" Type="http://schemas.openxmlformats.org/officeDocument/2006/relationships/image" Target="../media/image7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2.png"/><Relationship Id="rId34" Type="http://schemas.openxmlformats.org/officeDocument/2006/relationships/image" Target="../media/image65.svg"/><Relationship Id="rId42" Type="http://schemas.openxmlformats.org/officeDocument/2006/relationships/image" Target="../media/image73.sv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svg"/><Relationship Id="rId46" Type="http://schemas.openxmlformats.org/officeDocument/2006/relationships/image" Target="../media/image77.svg"/><Relationship Id="rId2" Type="http://schemas.openxmlformats.org/officeDocument/2006/relationships/tags" Target="../tags/tag6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29" Type="http://schemas.openxmlformats.org/officeDocument/2006/relationships/image" Target="../media/image60.png"/><Relationship Id="rId41" Type="http://schemas.openxmlformats.org/officeDocument/2006/relationships/image" Target="../media/image72.png"/><Relationship Id="rId1" Type="http://schemas.openxmlformats.org/officeDocument/2006/relationships/vmlDrawing" Target="../drawings/vmlDrawing4.vml"/><Relationship Id="rId6" Type="http://schemas.openxmlformats.org/officeDocument/2006/relationships/hyperlink" Target="https://bo.emedia.maif.fr/tw-MjA1NQ" TargetMode="External"/><Relationship Id="rId11" Type="http://schemas.openxmlformats.org/officeDocument/2006/relationships/image" Target="../media/image42.png"/><Relationship Id="rId24" Type="http://schemas.openxmlformats.org/officeDocument/2006/relationships/image" Target="../media/image55.svg"/><Relationship Id="rId32" Type="http://schemas.openxmlformats.org/officeDocument/2006/relationships/image" Target="../media/image63.svg"/><Relationship Id="rId37" Type="http://schemas.openxmlformats.org/officeDocument/2006/relationships/image" Target="../media/image68.png"/><Relationship Id="rId40" Type="http://schemas.openxmlformats.org/officeDocument/2006/relationships/image" Target="../media/image71.svg"/><Relationship Id="rId45" Type="http://schemas.openxmlformats.org/officeDocument/2006/relationships/image" Target="../media/image76.png"/><Relationship Id="rId5" Type="http://schemas.openxmlformats.org/officeDocument/2006/relationships/image" Target="../media/image7.emf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svg"/><Relationship Id="rId36" Type="http://schemas.openxmlformats.org/officeDocument/2006/relationships/image" Target="../media/image67.sv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5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0.png"/><Relationship Id="rId14" Type="http://schemas.openxmlformats.org/officeDocument/2006/relationships/image" Target="../media/image45.svg"/><Relationship Id="rId22" Type="http://schemas.openxmlformats.org/officeDocument/2006/relationships/image" Target="../media/image53.svg"/><Relationship Id="rId27" Type="http://schemas.openxmlformats.org/officeDocument/2006/relationships/image" Target="../media/image58.png"/><Relationship Id="rId30" Type="http://schemas.openxmlformats.org/officeDocument/2006/relationships/image" Target="../media/image61.svg"/><Relationship Id="rId35" Type="http://schemas.openxmlformats.org/officeDocument/2006/relationships/image" Target="../media/image66.png"/><Relationship Id="rId43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8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17" Type="http://schemas.openxmlformats.org/officeDocument/2006/relationships/image" Target="../media/image88.emf"/><Relationship Id="rId2" Type="http://schemas.openxmlformats.org/officeDocument/2006/relationships/tags" Target="../tags/tag7.xml"/><Relationship Id="rId16" Type="http://schemas.openxmlformats.org/officeDocument/2006/relationships/image" Target="../media/image87.svg"/><Relationship Id="rId1" Type="http://schemas.openxmlformats.org/officeDocument/2006/relationships/vmlDrawing" Target="../drawings/vmlDrawing5.vml"/><Relationship Id="rId6" Type="http://schemas.openxmlformats.org/officeDocument/2006/relationships/hyperlink" Target="https://bo.emedia.maif.fr/tw-MjA1NQ" TargetMode="External"/><Relationship Id="rId11" Type="http://schemas.openxmlformats.org/officeDocument/2006/relationships/image" Target="../media/image82.png"/><Relationship Id="rId5" Type="http://schemas.openxmlformats.org/officeDocument/2006/relationships/image" Target="../media/image7.emf"/><Relationship Id="rId15" Type="http://schemas.openxmlformats.org/officeDocument/2006/relationships/image" Target="../media/image86.png"/><Relationship Id="rId10" Type="http://schemas.openxmlformats.org/officeDocument/2006/relationships/image" Target="../media/image81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0.png"/><Relationship Id="rId14" Type="http://schemas.openxmlformats.org/officeDocument/2006/relationships/image" Target="../media/image8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2.xml"/><Relationship Id="rId7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slide" Target="slide46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media.maif.f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Couverture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Polices par défaut </a:t>
            </a:r>
          </a:p>
          <a:p>
            <a:pPr lvl="3"/>
            <a:r>
              <a:rPr lang="fr-FR" dirty="0"/>
              <a:t>Titre : MAIF Light – Noir - 36 pts</a:t>
            </a:r>
            <a:br>
              <a:rPr lang="fr-FR" dirty="0"/>
            </a:br>
            <a:r>
              <a:rPr lang="fr-FR" dirty="0"/>
              <a:t>&amp; mises en valeur : MAIF Black – Rouge – 36 pts</a:t>
            </a:r>
          </a:p>
          <a:p>
            <a:pPr lvl="3"/>
            <a:r>
              <a:rPr lang="fr-FR" dirty="0"/>
              <a:t>Sous-titre : MAIF - Noir – 18 pts</a:t>
            </a:r>
          </a:p>
          <a:p>
            <a:pPr lvl="3"/>
            <a:r>
              <a:rPr lang="fr-FR" dirty="0"/>
              <a:t>Date : MAIF Medium – Noir – 10,5 pts</a:t>
            </a:r>
          </a:p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l’image de la couverture ou du chapitre </a:t>
            </a:r>
          </a:p>
          <a:p>
            <a:pPr lvl="3"/>
            <a:r>
              <a:rPr lang="fr-FR" dirty="0"/>
              <a:t>Clic droit avec la souris sur l’image de fond</a:t>
            </a:r>
          </a:p>
          <a:p>
            <a:pPr lvl="3"/>
            <a:r>
              <a:rPr lang="fr-FR" dirty="0"/>
              <a:t>Cliquer sur « Mise en forme de l’arrière-plan »</a:t>
            </a:r>
          </a:p>
          <a:p>
            <a:pPr lvl="3"/>
            <a:r>
              <a:rPr lang="fr-FR" dirty="0"/>
              <a:t>Cliquer sur « Remplissage avec image ou texture »</a:t>
            </a:r>
          </a:p>
          <a:p>
            <a:pPr lvl="3"/>
            <a:r>
              <a:rPr lang="fr-FR" dirty="0"/>
              <a:t>Cliquer sur « Fichier » pour sélectionner l’image</a:t>
            </a:r>
          </a:p>
          <a:p>
            <a:pPr lvl="3"/>
            <a:r>
              <a:rPr lang="fr-FR" dirty="0"/>
              <a:t>Cliquer sur « Ouvrir »</a:t>
            </a:r>
            <a:br>
              <a:rPr lang="fr-FR" dirty="0"/>
            </a:br>
            <a:r>
              <a:rPr lang="fr-FR" dirty="0"/>
              <a:t>(format préconisé : 1920 x 1080 px)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0.1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2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5999E-499B-4990-BD4A-12B294F9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03DBFC-901B-4CBF-BCE4-30B1AA6A713B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02/10/2019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67D5D1-6A8F-483F-979E-BA3C21B0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444D725-B6E1-4F99-8147-E2A48D18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10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CAC031-C0C2-43FB-92F2-B353477C0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02D950-D5F9-4EB5-ADCD-7639C2DA4A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B78F25-B01E-4719-923F-8A6874083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1C3D98-E50F-4E5C-8F95-A64EAA23A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3B5739B-DCBC-4C50-8880-19D34EF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5CE9FF-C6D0-444B-89C8-5D009197FC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2F99FD4-0727-4CC3-91A3-D405ED30A8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B8D0157-7CAC-4017-9A94-E743DE7ECB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21514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C11A44-65AB-4F40-895D-3341A872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A5B55C4-894F-40D2-856F-B1AD3F69E7C0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02/10/2019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28DEB2-9414-4986-A5A5-419A8B45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9F4A62F-92A8-4A29-BDEA-69A97E98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11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82D64F-01F2-4C00-A6C0-FB5C2B7E9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6116F4-1F38-48A7-9F1E-1B30A4476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1FD15B-3D25-46DF-967F-B5BD8C740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03D530B-54DA-4F3F-AB8F-C2E37AB11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473F1D-2B52-4455-AADC-1C4F816577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3E3F928-5451-4BCE-AE1D-FF9F83ACAB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9EEDFB0-FD0F-4D7C-8F9F-37A33B08EC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FBD08AA-8008-4A54-B2C5-F7E999465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37F9034-8ED6-420A-B3E8-A43C0D132F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CAEE848-EA8C-4BCA-8498-1B5AFC2E10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E7B5885-886C-47F1-AB86-8C9887FE36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A859257-EEF7-4BD1-803B-DDDFDDA639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626FF03F-26C5-49B2-A6D6-D73EE095F9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77C53528-1557-4EDF-BD77-B790BB7D87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D025E01-8565-4DFF-8069-39D064D10D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70E1C24-47C3-451C-B5F2-EBC4EA2FE1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1991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76C2B6-113D-41E3-82CA-BA8C6891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7B47D-231F-4F3B-A5F0-C2B14C2D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D0E45D-5E18-4BB5-AB80-BAA58F17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29F0E50-EDFA-465D-B7B0-FFDF0543B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premier</a:t>
            </a:r>
            <a:r>
              <a:rPr lang="fr-FR" dirty="0"/>
              <a:t> </a:t>
            </a:r>
            <a:r>
              <a:rPr lang="fr-FR" sz="1575" dirty="0"/>
              <a:t>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deuxième</a:t>
            </a:r>
            <a:r>
              <a:rPr lang="fr-FR" dirty="0"/>
              <a:t> chapitre 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troisième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quatrième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cinquième</a:t>
            </a:r>
            <a:r>
              <a:rPr lang="fr-FR" dirty="0"/>
              <a:t> chapitre</a:t>
            </a:r>
          </a:p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sixième</a:t>
            </a:r>
            <a:r>
              <a:rPr lang="fr-FR" dirty="0"/>
              <a:t> 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septième</a:t>
            </a:r>
            <a:r>
              <a:rPr lang="fr-FR" dirty="0"/>
              <a:t> chapitre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huitième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neuvième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dixième</a:t>
            </a:r>
            <a:r>
              <a:rPr lang="fr-FR" dirty="0"/>
              <a:t> chapitre</a:t>
            </a:r>
          </a:p>
        </p:txBody>
      </p:sp>
      <p:sp>
        <p:nvSpPr>
          <p:cNvPr id="26" name="Titre 25">
            <a:extLst>
              <a:ext uri="{FF2B5EF4-FFF2-40B4-BE49-F238E27FC236}">
                <a16:creationId xmlns:a16="http://schemas.microsoft.com/office/drawing/2014/main" id="{A3A143DB-1D01-46E7-B100-B03735E5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8" y="460376"/>
            <a:ext cx="8483242" cy="378565"/>
          </a:xfrm>
        </p:spPr>
        <p:txBody>
          <a:bodyPr/>
          <a:lstStyle/>
          <a:p>
            <a:r>
              <a:rPr lang="fr-FR" dirty="0"/>
              <a:t>Sommaire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ED4D98-6823-40F5-A653-EB7AC588D838}"/>
              </a:ext>
            </a:extLst>
          </p:cNvPr>
          <p:cNvSpPr/>
          <p:nvPr/>
        </p:nvSpPr>
        <p:spPr>
          <a:xfrm>
            <a:off x="9215531" y="0"/>
            <a:ext cx="1414370" cy="155427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750" dirty="0">
                <a:solidFill>
                  <a:schemeClr val="tx1"/>
                </a:solidFill>
                <a:latin typeface="+mj-lt"/>
              </a:rPr>
              <a:t>Pour changer la couleur des chiffres (La couleur automatique est le vert clair ) :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Clic droit sur la ligne du chapitre souhaité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Dans « Numérotation », cliquer sur « Puces et numéros… »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Modifier la couleur du chiffre</a:t>
            </a:r>
          </a:p>
        </p:txBody>
      </p:sp>
    </p:spTree>
    <p:extLst>
      <p:ext uri="{BB962C8B-B14F-4D97-AF65-F5344CB8AC3E}">
        <p14:creationId xmlns:p14="http://schemas.microsoft.com/office/powerpoint/2010/main" val="30518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 lignes</a:t>
            </a:r>
          </a:p>
        </p:txBody>
      </p:sp>
    </p:spTree>
    <p:extLst>
      <p:ext uri="{BB962C8B-B14F-4D97-AF65-F5344CB8AC3E}">
        <p14:creationId xmlns:p14="http://schemas.microsoft.com/office/powerpoint/2010/main" val="29150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794064"/>
          </a:xfrm>
        </p:spPr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deux lignes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A6F9D0-D15D-421E-809F-126D28457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8E618-BBBF-4F8B-950D-C77CA221D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F507A-597B-47D1-BCB2-8C3B6E2EA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6EA1F2-32CF-443F-98D6-4D5E471772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E80905D-906E-4970-81AC-4C62A9929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1.3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2D2CFD-1561-49CA-B45F-EDC6F5EE1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49E116-7605-4461-8B02-0E2EFD6EF2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E5F5511-EB15-475F-B656-F04D451114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06AB1C9-08E0-458C-85F3-BCE04FC6E2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1.5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4E56E29-43A9-45C3-85E1-F482A237B5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7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509F2AC0-DB68-49C1-879A-A8B4CEE5730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b="2258"/>
          <a:stretch>
            <a:fillRect/>
          </a:stretch>
        </p:blipFill>
        <p:spPr/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44B572-2C6D-4ECB-B9DA-896F89D8FA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79048D2-9AA3-45DD-899E-F34DDFEFCFA8}" type="datetime1"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"/>
              </a:rPr>
              <a:pPr defTabSz="685800"/>
              <a:t>02/10/2019</a:t>
            </a:fld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A3791-CDCD-4A32-9EAB-F9839CE9E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 Medium"/>
              </a:rPr>
              <a:t>Titre de la présentation</a:t>
            </a:r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 Medium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BB1F3F1-0E0F-4EFB-B13B-53D93B01F1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chemeClr val="tx2">
                    <a:lumMod val="95000"/>
                    <a:lumOff val="5000"/>
                  </a:schemeClr>
                </a:solidFill>
              </a:rPr>
              <a:pPr defTabSz="685800"/>
              <a:t>15</a:t>
            </a:fld>
            <a:endParaRPr lang="fr-F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0B97118-DB85-4250-920A-B93D9212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AFFC9E-FDB1-4EF8-8E57-48F1DD28F9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4A2CBAC-F0FC-43F8-9954-0ABD25F5E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9FE3E-91BD-4428-AE6D-B74A4C0F2DCD}"/>
              </a:ext>
            </a:extLst>
          </p:cNvPr>
          <p:cNvSpPr/>
          <p:nvPr/>
        </p:nvSpPr>
        <p:spPr>
          <a:xfrm>
            <a:off x="9215531" y="0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2321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4ED2C9-5AB6-40BB-AC37-52AB5F35C0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D835151-A525-4E88-9A18-B108D543279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02/10/2019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99BE57-6388-4883-B052-4E2EEDBB8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B102C05-F8C0-4A46-BAA3-865B8434C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378EB0-F5FD-4DCB-A4C6-52225476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0633151-D778-41C9-814E-6750D7C48D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894258"/>
            <a:ext cx="3457574" cy="1764586"/>
          </a:xfrm>
        </p:spPr>
        <p:txBody>
          <a:bodyPr/>
          <a:lstStyle/>
          <a:p>
            <a:pPr lvl="0"/>
            <a:r>
              <a:rPr lang="fr-FR" sz="1800" b="1" dirty="0">
                <a:solidFill>
                  <a:srgbClr val="000000"/>
                </a:solidFill>
              </a:rPr>
              <a:t>Accroche ut et </a:t>
            </a:r>
            <a:r>
              <a:rPr lang="fr-FR" sz="1800" b="1" dirty="0" err="1">
                <a:solidFill>
                  <a:srgbClr val="FC0D1A"/>
                </a:solidFill>
              </a:rPr>
              <a:t>voluptatur</a:t>
            </a:r>
            <a:r>
              <a:rPr lang="fr-FR" sz="1800" b="1" dirty="0">
                <a:solidFill>
                  <a:srgbClr val="FC0D1A"/>
                </a:solidFill>
              </a:rPr>
              <a:t> </a:t>
            </a:r>
            <a:r>
              <a:rPr lang="fr-FR" sz="1800" b="1" dirty="0" err="1">
                <a:solidFill>
                  <a:srgbClr val="FC0D1A"/>
                </a:solidFill>
              </a:rPr>
              <a:t>sandicium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liqui</a:t>
            </a:r>
            <a:r>
              <a:rPr lang="fr-FR" sz="1800" b="1" dirty="0">
                <a:solidFill>
                  <a:srgbClr val="000000"/>
                </a:solidFill>
              </a:rPr>
              <a:t> con </a:t>
            </a:r>
            <a:r>
              <a:rPr lang="fr-FR" sz="1800" b="1" dirty="0" err="1">
                <a:solidFill>
                  <a:srgbClr val="000000"/>
                </a:solidFill>
              </a:rPr>
              <a:t>nienistiur</a:t>
            </a:r>
            <a:r>
              <a:rPr lang="fr-FR" sz="1800" b="1" dirty="0">
                <a:solidFill>
                  <a:srgbClr val="000000"/>
                </a:solidFill>
              </a:rPr>
              <a:t> ma </a:t>
            </a:r>
            <a:r>
              <a:rPr lang="fr-FR" sz="1800" b="1" dirty="0" err="1">
                <a:solidFill>
                  <a:srgbClr val="000000"/>
                </a:solidFill>
              </a:rPr>
              <a:t>dio</a:t>
            </a:r>
            <a:endParaRPr lang="fr-FR" sz="1800" b="1" dirty="0">
              <a:solidFill>
                <a:srgbClr val="000000"/>
              </a:solidFill>
            </a:endParaRPr>
          </a:p>
          <a:p>
            <a:pPr lvl="0"/>
            <a:r>
              <a:rPr lang="fr-FR" dirty="0">
                <a:solidFill>
                  <a:srgbClr val="000000"/>
                </a:solidFill>
              </a:rPr>
              <a:t>Texte courant </a:t>
            </a:r>
            <a:r>
              <a:rPr lang="fr-FR" dirty="0" err="1">
                <a:solidFill>
                  <a:srgbClr val="000000"/>
                </a:solidFill>
              </a:rPr>
              <a:t>Archicitem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ata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ipsunt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dolorem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sapisquasit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quatis</a:t>
            </a:r>
            <a:r>
              <a:rPr lang="fr-FR" dirty="0">
                <a:solidFill>
                  <a:srgbClr val="000000"/>
                </a:solidFill>
              </a:rPr>
              <a:t> ut que </a:t>
            </a:r>
            <a:r>
              <a:rPr lang="fr-FR" dirty="0" err="1">
                <a:solidFill>
                  <a:srgbClr val="000000"/>
                </a:solidFill>
              </a:rPr>
              <a:t>volori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5492C0-97C9-48C7-A6D4-B1544DB4E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Textes &amp; visuels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7D56-8FB8-4D8C-9BB1-CF9DE9B06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71C2C1-3069-477F-B48A-6427327382DE}"/>
              </a:ext>
            </a:extLst>
          </p:cNvPr>
          <p:cNvSpPr/>
          <p:nvPr/>
        </p:nvSpPr>
        <p:spPr>
          <a:xfrm>
            <a:off x="9215531" y="0"/>
            <a:ext cx="1414370" cy="107978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DE72A0D6-C3C3-4A0D-B213-C5FA893D0D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8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6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691BA40-D066-4359-8715-782FA75B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DEBA89B-5F34-416C-919C-6B3865D01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3E69458-C780-4413-8FBB-70172EB0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4C1C5E-AE1D-417F-958F-16A227B148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1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834583-B939-4BD9-9027-151C0DD08C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AFC131-00DB-48D0-9D69-F84E0352E92F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2EB974-166B-4C34-9DF0-68DB7DC3CE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22F0DA9-3BF6-4DE0-B3D7-24F2A31E33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18</a:t>
            </a:fld>
            <a:endParaRPr lang="fr-FR" dirty="0"/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703C51CC-A499-45D6-B310-BA77A77B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C57ECFC-B23B-4196-8A85-1023840AE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32" y="1825626"/>
            <a:ext cx="7344454" cy="1335109"/>
          </a:xfrm>
        </p:spPr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78F234C-6344-4615-B644-658248189E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Colonne 1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B809A1C-EF82-4ED1-A7A2-890C74FE90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Colonne 2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DD71A1F-9F41-448A-BAFD-2A1C81134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Colonne 3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0682C0-848F-444A-AD29-FBEEDEAB2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BFE47ED-A827-45FC-A443-72693A31DC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625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19</a:t>
            </a:fld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F7FF4117-DAD6-4977-9BC7-BB97547E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44D88C6-693C-47B9-B962-B77A9FD285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8A546A7-B5F1-4524-9F2E-191468450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3682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515" y="1339200"/>
            <a:ext cx="4737652" cy="48348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Diapositive de contenu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Couleurs : blanc, noir, rouge ; mise en valeur :</a:t>
            </a:r>
            <a:br>
              <a:rPr lang="fr-FR" dirty="0"/>
            </a:br>
            <a:r>
              <a:rPr lang="fr-FR" dirty="0"/>
              <a:t>palette 100% d’opacité uniquement</a:t>
            </a:r>
          </a:p>
          <a:p>
            <a:pPr lvl="2"/>
            <a:r>
              <a:rPr lang="fr-FR" dirty="0"/>
              <a:t>Titre : sur 1 ligne – MAIF Medium (En-tête) – 24 pts</a:t>
            </a:r>
          </a:p>
          <a:p>
            <a:pPr lvl="2"/>
            <a:r>
              <a:rPr lang="fr-FR" dirty="0"/>
              <a:t>Contenu : MAIF (Corps)</a:t>
            </a:r>
          </a:p>
          <a:p>
            <a:pPr lvl="3"/>
            <a:r>
              <a:rPr lang="fr-FR" dirty="0"/>
              <a:t>Premier niveau : 16 pts</a:t>
            </a:r>
          </a:p>
          <a:p>
            <a:pPr lvl="3"/>
            <a:r>
              <a:rPr lang="fr-FR" dirty="0"/>
              <a:t>Deuxième niveau : 14 pts</a:t>
            </a:r>
          </a:p>
          <a:p>
            <a:pPr lvl="3"/>
            <a:r>
              <a:rPr lang="fr-FR" dirty="0"/>
              <a:t>Troisième niveau : 12 pts</a:t>
            </a:r>
          </a:p>
          <a:p>
            <a:pPr lvl="3"/>
            <a:r>
              <a:rPr lang="fr-FR" dirty="0"/>
              <a:t>Quatrième niveau : 11 pts</a:t>
            </a:r>
          </a:p>
          <a:p>
            <a:pPr lvl="2"/>
            <a:r>
              <a:rPr lang="fr-FR" dirty="0"/>
              <a:t>Pour passer d’un niveau de texte </a:t>
            </a:r>
            <a:br>
              <a:rPr lang="fr-FR" dirty="0"/>
            </a:br>
            <a:r>
              <a:rPr lang="fr-FR" dirty="0"/>
              <a:t>à un autre, utiliser la tabulation </a:t>
            </a:r>
            <a:br>
              <a:rPr lang="fr-FR" dirty="0"/>
            </a:br>
            <a:r>
              <a:rPr lang="fr-FR" dirty="0"/>
              <a:t>vers l’avant ou vers l’arrière </a:t>
            </a:r>
          </a:p>
          <a:p>
            <a:pPr lvl="2"/>
            <a:r>
              <a:rPr lang="fr-FR" dirty="0"/>
              <a:t>Mots en exergue : </a:t>
            </a:r>
            <a:r>
              <a:rPr lang="fr-FR" b="1" dirty="0"/>
              <a:t>MAIF (Corps) – Bold </a:t>
            </a:r>
            <a:r>
              <a:rPr lang="fr-FR" dirty="0"/>
              <a:t>(noir ou rouge)</a:t>
            </a:r>
          </a:p>
          <a:p>
            <a:pPr lvl="2"/>
            <a:r>
              <a:rPr lang="fr-FR" dirty="0"/>
              <a:t>Chiffres en exergue : </a:t>
            </a:r>
            <a:r>
              <a:rPr lang="fr-FR" b="1" dirty="0"/>
              <a:t>MAIF Black </a:t>
            </a:r>
            <a:r>
              <a:rPr lang="fr-FR" dirty="0"/>
              <a:t>– Couleurs palette</a:t>
            </a:r>
            <a:br>
              <a:rPr lang="fr-FR" dirty="0"/>
            </a:br>
            <a:r>
              <a:rPr lang="fr-FR" dirty="0"/>
              <a:t>à 100 %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AD71A73-1159-4FFA-B87D-E2794CC1D5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63541" y="1616075"/>
            <a:ext cx="3311525" cy="3625850"/>
          </a:xfrm>
        </p:spPr>
        <p:txBody>
          <a:bodyPr/>
          <a:lstStyle/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existante</a:t>
            </a:r>
          </a:p>
          <a:p>
            <a:pPr lvl="3"/>
            <a:r>
              <a:rPr lang="fr-FR" dirty="0"/>
              <a:t>Supprimer le visuel existant</a:t>
            </a:r>
          </a:p>
          <a:p>
            <a:pPr lvl="3"/>
            <a:r>
              <a:rPr lang="fr-FR" dirty="0"/>
              <a:t>Cliquer sur l’icône au centre de la zone grisée</a:t>
            </a:r>
          </a:p>
          <a:p>
            <a:pPr lvl="3"/>
            <a:r>
              <a:rPr lang="fr-FR" dirty="0"/>
              <a:t>Parcourir l’ordinateur pour choisir</a:t>
            </a:r>
            <a:br>
              <a:rPr lang="fr-FR" dirty="0"/>
            </a:br>
            <a:r>
              <a:rPr lang="fr-FR" dirty="0"/>
              <a:t>une image</a:t>
            </a:r>
          </a:p>
          <a:p>
            <a:pPr lvl="1"/>
            <a:r>
              <a:rPr lang="fr-FR" b="1" dirty="0"/>
              <a:t>Fonds de slide</a:t>
            </a:r>
          </a:p>
          <a:p>
            <a:pPr lvl="2"/>
            <a:r>
              <a:rPr lang="fr-FR" dirty="0"/>
              <a:t>Palette de couleurs 70 % transparence uniquement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54E8773-2579-44A8-8800-5AB687B9459E}"/>
              </a:ext>
            </a:extLst>
          </p:cNvPr>
          <p:cNvGrpSpPr/>
          <p:nvPr/>
        </p:nvGrpSpPr>
        <p:grpSpPr>
          <a:xfrm>
            <a:off x="3491880" y="4113076"/>
            <a:ext cx="354787" cy="178869"/>
            <a:chOff x="10642626" y="3913833"/>
            <a:chExt cx="549518" cy="27704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A806A7C-4114-4585-9881-BE8CA5080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2626" y="3913833"/>
              <a:ext cx="251390" cy="27704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2E37182-89A5-49FB-8DC8-EEE99D8B2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40754" y="3913833"/>
              <a:ext cx="251390" cy="277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4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>
            <a:extLst>
              <a:ext uri="{FF2B5EF4-FFF2-40B4-BE49-F238E27FC236}">
                <a16:creationId xmlns:a16="http://schemas.microsoft.com/office/drawing/2014/main" id="{BB099EC4-2DF2-49E8-9DE8-2C65F524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20</a:t>
            </a:fld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46CD29-1E13-430C-BD32-856D5CC3B4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8D784A8F-2056-4C58-AB89-84BAEC63FC2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Espace réservé du contenu 30">
            <a:extLst>
              <a:ext uri="{FF2B5EF4-FFF2-40B4-BE49-F238E27FC236}">
                <a16:creationId xmlns:a16="http://schemas.microsoft.com/office/drawing/2014/main" id="{91B303AA-CCE8-4D68-8AEB-E5C74504D92A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85439D-0C34-49A6-8EDE-8DB34C0BC0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Comparaison</a:t>
            </a:r>
          </a:p>
        </p:txBody>
      </p:sp>
    </p:spTree>
    <p:extLst>
      <p:ext uri="{BB962C8B-B14F-4D97-AF65-F5344CB8AC3E}">
        <p14:creationId xmlns:p14="http://schemas.microsoft.com/office/powerpoint/2010/main" val="39040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25">
            <a:extLst>
              <a:ext uri="{FF2B5EF4-FFF2-40B4-BE49-F238E27FC236}">
                <a16:creationId xmlns:a16="http://schemas.microsoft.com/office/drawing/2014/main" id="{0C887FC5-9F12-44AA-A894-79458864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764B29-01D7-4B1F-8C21-F4ADDD45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EEB2-3EFA-4963-8F0B-7E9826C6AD0E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D16528-C3E9-4279-9BD2-762832B5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6EAB1DB-ED3C-4D3B-A80F-28B691A0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21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5F8A972-E6BB-4959-B628-B7DD19A96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err="1"/>
              <a:t>Litio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On </a:t>
            </a:r>
            <a:r>
              <a:rPr lang="fr-FR" dirty="0" err="1"/>
              <a:t>nimos</a:t>
            </a:r>
            <a:r>
              <a:rPr lang="fr-FR" dirty="0"/>
              <a:t> </a:t>
            </a:r>
            <a:r>
              <a:rPr lang="fr-FR" dirty="0" err="1"/>
              <a:t>dolest</a:t>
            </a:r>
            <a:r>
              <a:rPr lang="fr-FR" dirty="0"/>
              <a:t> </a:t>
            </a:r>
            <a:r>
              <a:rPr lang="fr-FR" dirty="0" err="1"/>
              <a:t>omnistem</a:t>
            </a:r>
            <a:r>
              <a:rPr lang="fr-FR" dirty="0"/>
              <a:t> </a:t>
            </a:r>
            <a:r>
              <a:rPr lang="fr-FR" dirty="0" err="1"/>
              <a:t>vellabore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odis</a:t>
            </a:r>
            <a:r>
              <a:rPr lang="fr-FR" dirty="0"/>
              <a:t>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8C2F8FA-2481-4AF4-8E01-C6E113B8A0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127A801-2D85-49F8-98A1-43BA43991A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26,4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C9798ED-BBA9-41F6-91B9-2BD95DDA26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21K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917B7A9-7410-47ED-88AE-D9D4D44BB8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50E704A-A1B0-4D44-8B9D-DDD593E070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D42A055-7F7B-4E37-B67D-9C7DF90543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C8CA80-C42B-414A-BB01-04A318776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30B7A39-022F-47CC-AA38-681BB73831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Chiffres-clés</a:t>
            </a:r>
          </a:p>
        </p:txBody>
      </p:sp>
    </p:spTree>
    <p:extLst>
      <p:ext uri="{BB962C8B-B14F-4D97-AF65-F5344CB8AC3E}">
        <p14:creationId xmlns:p14="http://schemas.microsoft.com/office/powerpoint/2010/main" val="7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F81F6FCC-FBDD-4E43-9DB6-FFD2201A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B97BCF-BFFF-47E9-B459-088AF71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AEE9-A921-4537-8542-662664F64E46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A27A51-AA00-401E-BDBD-344F47BD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4D0BEFF-63C2-4A75-A9D5-B2B436FA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22</a:t>
            </a:fld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Histogramme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32611279-B345-4965-BDF4-095890BD2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410640"/>
              </p:ext>
            </p:extLst>
          </p:nvPr>
        </p:nvGraphicFramePr>
        <p:xfrm>
          <a:off x="523875" y="1755157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3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DDEF392A-FD26-4A0B-81EB-79F6FC41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EACE21-660C-4599-89E4-65CAEF72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A975-0625-4F3D-A82C-39F8E519511B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FE753F-8BCC-47E6-A5AA-0A6B705D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2F57B61-3359-4705-B879-115CDFBE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23</a:t>
            </a:fld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Courbes</a:t>
            </a:r>
            <a:endParaRPr lang="fr-FR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F723C5C-2B30-47CF-8491-86F669426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89414"/>
              </p:ext>
            </p:extLst>
          </p:nvPr>
        </p:nvGraphicFramePr>
        <p:xfrm>
          <a:off x="523875" y="1755156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5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C2A2EB62-1525-4009-98F9-2FC9B4E6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B019C-9061-4896-B0F5-BEB04AE6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AEDA-D827-4E15-9C05-AEACEFE01ED4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758022-A504-427A-944A-812652E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D6B4E35-9771-48A1-BEA3-A0ACA99F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24</a:t>
            </a:fld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2.5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Tableau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923B334-2573-4B86-95AC-4F4F19879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74517"/>
              </p:ext>
            </p:extLst>
          </p:nvPr>
        </p:nvGraphicFramePr>
        <p:xfrm>
          <a:off x="400051" y="1580105"/>
          <a:ext cx="8343901" cy="39422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9589">
                  <a:extLst>
                    <a:ext uri="{9D8B030D-6E8A-4147-A177-3AD203B41FA5}">
                      <a16:colId xmlns:a16="http://schemas.microsoft.com/office/drawing/2014/main" val="1817180339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220875845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191465894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2258118658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006977729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747827136"/>
                    </a:ext>
                  </a:extLst>
                </a:gridCol>
              </a:tblGrid>
              <a:tr h="512930"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2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3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4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34290" marB="8100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168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23289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76940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723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76877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45272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5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1E2520-0CDC-42E6-94C7-E1B7565961D5}"/>
              </a:ext>
            </a:extLst>
          </p:cNvPr>
          <p:cNvSpPr/>
          <p:nvPr/>
        </p:nvSpPr>
        <p:spPr>
          <a:xfrm>
            <a:off x="0" y="3699430"/>
            <a:ext cx="9144000" cy="315856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49F97B8F-D532-4AE6-9843-9A8BCC2F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25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1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5CB395-7D7A-453D-AEC2-17D9E90369C2}"/>
              </a:ext>
            </a:extLst>
          </p:cNvPr>
          <p:cNvCxnSpPr/>
          <p:nvPr/>
        </p:nvCxnSpPr>
        <p:spPr>
          <a:xfrm>
            <a:off x="400954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A92AA9A-32AA-41B5-ABF8-325066E43546}"/>
              </a:ext>
            </a:extLst>
          </p:cNvPr>
          <p:cNvCxnSpPr/>
          <p:nvPr/>
        </p:nvCxnSpPr>
        <p:spPr>
          <a:xfrm>
            <a:off x="1642078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B4F79F0-FB2F-4B47-B277-023C7C0FB10C}"/>
              </a:ext>
            </a:extLst>
          </p:cNvPr>
          <p:cNvCxnSpPr/>
          <p:nvPr/>
        </p:nvCxnSpPr>
        <p:spPr>
          <a:xfrm>
            <a:off x="2883202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071E66-D3B2-4F9B-9FA0-7180C2492DDC}"/>
              </a:ext>
            </a:extLst>
          </p:cNvPr>
          <p:cNvCxnSpPr/>
          <p:nvPr/>
        </p:nvCxnSpPr>
        <p:spPr>
          <a:xfrm>
            <a:off x="4124326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6352FC4-170D-47BD-96FB-180C5572FE19}"/>
              </a:ext>
            </a:extLst>
          </p:cNvPr>
          <p:cNvCxnSpPr/>
          <p:nvPr/>
        </p:nvCxnSpPr>
        <p:spPr>
          <a:xfrm>
            <a:off x="5365449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8EC2906-317A-4913-A8CF-91B3B02A2E20}"/>
              </a:ext>
            </a:extLst>
          </p:cNvPr>
          <p:cNvCxnSpPr/>
          <p:nvPr/>
        </p:nvCxnSpPr>
        <p:spPr>
          <a:xfrm>
            <a:off x="6606573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C15EF85-CD6C-4285-BD92-C44CD717648B}"/>
              </a:ext>
            </a:extLst>
          </p:cNvPr>
          <p:cNvCxnSpPr/>
          <p:nvPr/>
        </p:nvCxnSpPr>
        <p:spPr>
          <a:xfrm>
            <a:off x="7847697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BC9244C-DE75-4CD0-BB87-D7F09137E8BA}"/>
              </a:ext>
            </a:extLst>
          </p:cNvPr>
          <p:cNvGrpSpPr/>
          <p:nvPr/>
        </p:nvGrpSpPr>
        <p:grpSpPr>
          <a:xfrm>
            <a:off x="400954" y="3821906"/>
            <a:ext cx="4964495" cy="500063"/>
            <a:chOff x="1131505" y="3648075"/>
            <a:chExt cx="6619327" cy="600075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8279B36-26A8-420E-B123-5721130610E4}"/>
                </a:ext>
              </a:extLst>
            </p:cNvPr>
            <p:cNvCxnSpPr>
              <a:cxnSpLocks/>
            </p:cNvCxnSpPr>
            <p:nvPr/>
          </p:nvCxnSpPr>
          <p:spPr>
            <a:xfrm>
              <a:off x="1131505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E127731-576A-4F3C-A587-ED58CE3C776F}"/>
                </a:ext>
              </a:extLst>
            </p:cNvPr>
            <p:cNvCxnSpPr>
              <a:cxnSpLocks/>
            </p:cNvCxnSpPr>
            <p:nvPr/>
          </p:nvCxnSpPr>
          <p:spPr>
            <a:xfrm>
              <a:off x="4441169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8759CE8-4403-4BD1-B37C-18C914A6925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832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E5EBCED-0FFD-4867-B8F3-852B5A4674B8}"/>
              </a:ext>
            </a:extLst>
          </p:cNvPr>
          <p:cNvGrpSpPr/>
          <p:nvPr/>
        </p:nvGrpSpPr>
        <p:grpSpPr>
          <a:xfrm>
            <a:off x="1642078" y="3040141"/>
            <a:ext cx="4964495" cy="504352"/>
            <a:chOff x="2786337" y="2982916"/>
            <a:chExt cx="6619327" cy="600075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F199233-639D-4043-8E25-E031E00D33B5}"/>
                </a:ext>
              </a:extLst>
            </p:cNvPr>
            <p:cNvCxnSpPr>
              <a:cxnSpLocks/>
            </p:cNvCxnSpPr>
            <p:nvPr/>
          </p:nvCxnSpPr>
          <p:spPr>
            <a:xfrm>
              <a:off x="2786337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3EB39E8-2120-4363-8C37-F7A4E2ECC34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B72CC2D7-FC0E-42BE-A865-473C030FBAED}"/>
                </a:ext>
              </a:extLst>
            </p:cNvPr>
            <p:cNvCxnSpPr>
              <a:cxnSpLocks/>
            </p:cNvCxnSpPr>
            <p:nvPr/>
          </p:nvCxnSpPr>
          <p:spPr>
            <a:xfrm>
              <a:off x="9405664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52B4663A-B3C5-4998-BF45-225A52CE18C5}"/>
              </a:ext>
            </a:extLst>
          </p:cNvPr>
          <p:cNvSpPr txBox="1">
            <a:spLocks/>
          </p:cNvSpPr>
          <p:nvPr/>
        </p:nvSpPr>
        <p:spPr>
          <a:xfrm>
            <a:off x="1505743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31B01FC3-D024-4586-BEEE-0A409DC23D46}"/>
              </a:ext>
            </a:extLst>
          </p:cNvPr>
          <p:cNvSpPr txBox="1">
            <a:spLocks/>
          </p:cNvSpPr>
          <p:nvPr/>
        </p:nvSpPr>
        <p:spPr>
          <a:xfrm>
            <a:off x="3984721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CD285C32-76C5-47D4-9A20-99C56AC97AE2}"/>
              </a:ext>
            </a:extLst>
          </p:cNvPr>
          <p:cNvSpPr txBox="1">
            <a:spLocks/>
          </p:cNvSpPr>
          <p:nvPr/>
        </p:nvSpPr>
        <p:spPr>
          <a:xfrm>
            <a:off x="6463698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4B148B9E-290B-4190-AF2C-AFA0E1630A14}"/>
              </a:ext>
            </a:extLst>
          </p:cNvPr>
          <p:cNvSpPr txBox="1">
            <a:spLocks/>
          </p:cNvSpPr>
          <p:nvPr/>
        </p:nvSpPr>
        <p:spPr>
          <a:xfrm>
            <a:off x="245269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1B4ED354-DF01-41A4-B8C9-94A561C1DBBE}"/>
              </a:ext>
            </a:extLst>
          </p:cNvPr>
          <p:cNvSpPr txBox="1">
            <a:spLocks/>
          </p:cNvSpPr>
          <p:nvPr/>
        </p:nvSpPr>
        <p:spPr>
          <a:xfrm>
            <a:off x="2724246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8C855FE-8C5B-4E1F-A062-F092A6514F47}"/>
              </a:ext>
            </a:extLst>
          </p:cNvPr>
          <p:cNvSpPr txBox="1">
            <a:spLocks/>
          </p:cNvSpPr>
          <p:nvPr/>
        </p:nvSpPr>
        <p:spPr>
          <a:xfrm>
            <a:off x="5203223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1F2A7C9-3276-4F8F-94E5-81EF6ECB3C50}"/>
              </a:ext>
            </a:extLst>
          </p:cNvPr>
          <p:cNvSpPr txBox="1"/>
          <p:nvPr/>
        </p:nvSpPr>
        <p:spPr>
          <a:xfrm>
            <a:off x="400952" y="3348616"/>
            <a:ext cx="10502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ADAC59E-D92C-4FD3-92BB-CCA7FBE5A8E0}"/>
              </a:ext>
            </a:extLst>
          </p:cNvPr>
          <p:cNvSpPr txBox="1"/>
          <p:nvPr/>
        </p:nvSpPr>
        <p:spPr>
          <a:xfrm>
            <a:off x="1643965" y="3348616"/>
            <a:ext cx="10470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2015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62BB531-F78B-4D78-8F46-C632CCFC0186}"/>
              </a:ext>
            </a:extLst>
          </p:cNvPr>
          <p:cNvSpPr txBox="1"/>
          <p:nvPr/>
        </p:nvSpPr>
        <p:spPr>
          <a:xfrm>
            <a:off x="2886977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FF7E58F-1D36-4621-B862-F71A18B2CB73}"/>
              </a:ext>
            </a:extLst>
          </p:cNvPr>
          <p:cNvSpPr txBox="1"/>
          <p:nvPr/>
        </p:nvSpPr>
        <p:spPr>
          <a:xfrm>
            <a:off x="4129990" y="3348616"/>
            <a:ext cx="10294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707776D-8E17-43D8-9A05-FECE381BE41F}"/>
              </a:ext>
            </a:extLst>
          </p:cNvPr>
          <p:cNvSpPr txBox="1"/>
          <p:nvPr/>
        </p:nvSpPr>
        <p:spPr>
          <a:xfrm>
            <a:off x="5373002" y="3348616"/>
            <a:ext cx="1063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E49448-0641-4EBD-9E99-03733494EC89}"/>
              </a:ext>
            </a:extLst>
          </p:cNvPr>
          <p:cNvSpPr txBox="1"/>
          <p:nvPr/>
        </p:nvSpPr>
        <p:spPr>
          <a:xfrm>
            <a:off x="6616015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2019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955A427-2A09-4214-8CE2-DB4F9D5A3474}"/>
              </a:ext>
            </a:extLst>
          </p:cNvPr>
          <p:cNvSpPr txBox="1"/>
          <p:nvPr/>
        </p:nvSpPr>
        <p:spPr>
          <a:xfrm>
            <a:off x="7859027" y="3348616"/>
            <a:ext cx="1098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2020</a:t>
            </a: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76217C64-ECC5-40A8-88B5-4638DB865C6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213ED75F-51E2-42DE-9A8F-D9D755D41F3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Rectangle 6">
              <a:extLst>
                <a:ext uri="{FF2B5EF4-FFF2-40B4-BE49-F238E27FC236}">
                  <a16:creationId xmlns:a16="http://schemas.microsoft.com/office/drawing/2014/main" id="{1FE8172E-8002-45BA-923C-6B95F168AAC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3DB2E9E3-2A7C-4E37-B944-C489B3DB4B9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3E9FA237-5C33-4200-9838-FC33D50C524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17FA1D4-ECCB-4522-A17C-5C81019EC50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9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5BC2DBF5-9E41-4847-AB9F-2E825E6CB87C}"/>
              </a:ext>
            </a:extLst>
          </p:cNvPr>
          <p:cNvSpPr/>
          <p:nvPr/>
        </p:nvSpPr>
        <p:spPr>
          <a:xfrm>
            <a:off x="0" y="2001340"/>
            <a:ext cx="9015413" cy="36347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10256BF-5ABC-4AA2-8D03-7F66CE57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26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2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136F6E7-471D-4C19-A07B-62FE7AAC4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55236"/>
              </p:ext>
            </p:extLst>
          </p:nvPr>
        </p:nvGraphicFramePr>
        <p:xfrm>
          <a:off x="374197" y="2003437"/>
          <a:ext cx="8395604" cy="318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728">
                  <a:extLst>
                    <a:ext uri="{9D8B030D-6E8A-4147-A177-3AD203B41FA5}">
                      <a16:colId xmlns:a16="http://schemas.microsoft.com/office/drawing/2014/main" val="27197314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715933734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9576045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615655631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82417832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660789438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3021697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4347647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092112509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05077921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3670698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595470207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24346412"/>
                    </a:ext>
                  </a:extLst>
                </a:gridCol>
              </a:tblGrid>
              <a:tr h="353213">
                <a:tc>
                  <a:txBody>
                    <a:bodyPr/>
                    <a:lstStyle/>
                    <a:p>
                      <a:pPr algn="r"/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Jan.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Fév.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Mas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Avr.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Juin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Juil.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Août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Sept.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Oct.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Nov.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Déc.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6619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4224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7907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0983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58092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0047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9121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92314"/>
                  </a:ext>
                </a:extLst>
              </a:tr>
            </a:tbl>
          </a:graphicData>
        </a:graphic>
      </p:graphicFrame>
      <p:sp>
        <p:nvSpPr>
          <p:cNvPr id="47" name="Pentagon 46">
            <a:extLst>
              <a:ext uri="{FF2B5EF4-FFF2-40B4-BE49-F238E27FC236}">
                <a16:creationId xmlns:a16="http://schemas.microsoft.com/office/drawing/2014/main" id="{AFE2E06C-CABF-4997-8DCE-FF034678B998}"/>
              </a:ext>
            </a:extLst>
          </p:cNvPr>
          <p:cNvSpPr>
            <a:spLocks/>
          </p:cNvSpPr>
          <p:nvPr/>
        </p:nvSpPr>
        <p:spPr>
          <a:xfrm>
            <a:off x="1885950" y="2511788"/>
            <a:ext cx="2847975" cy="11212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C6CEA1A4-2D8E-4D90-BA3E-92D238D6736B}"/>
              </a:ext>
            </a:extLst>
          </p:cNvPr>
          <p:cNvSpPr>
            <a:spLocks/>
          </p:cNvSpPr>
          <p:nvPr/>
        </p:nvSpPr>
        <p:spPr>
          <a:xfrm>
            <a:off x="1885950" y="2911047"/>
            <a:ext cx="4611292" cy="11212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97F3E3CF-A098-4D1A-AD4A-6EC6C528145A}"/>
              </a:ext>
            </a:extLst>
          </p:cNvPr>
          <p:cNvSpPr>
            <a:spLocks/>
          </p:cNvSpPr>
          <p:nvPr/>
        </p:nvSpPr>
        <p:spPr>
          <a:xfrm>
            <a:off x="1885950" y="3291756"/>
            <a:ext cx="6779420" cy="11212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903C9DFC-5B55-4C0F-AF9D-8A518D3CB511}"/>
              </a:ext>
            </a:extLst>
          </p:cNvPr>
          <p:cNvSpPr>
            <a:spLocks/>
          </p:cNvSpPr>
          <p:nvPr/>
        </p:nvSpPr>
        <p:spPr>
          <a:xfrm>
            <a:off x="1885950" y="3708154"/>
            <a:ext cx="1543050" cy="11212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Pentagon 50">
            <a:extLst>
              <a:ext uri="{FF2B5EF4-FFF2-40B4-BE49-F238E27FC236}">
                <a16:creationId xmlns:a16="http://schemas.microsoft.com/office/drawing/2014/main" id="{3EB43214-F61D-43FA-84C7-5EB4FB47B280}"/>
              </a:ext>
            </a:extLst>
          </p:cNvPr>
          <p:cNvSpPr>
            <a:spLocks/>
          </p:cNvSpPr>
          <p:nvPr/>
        </p:nvSpPr>
        <p:spPr>
          <a:xfrm>
            <a:off x="1885950" y="4124552"/>
            <a:ext cx="1543050" cy="11212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F8086CFA-EA65-4796-B58B-04FF8DB9202C}"/>
              </a:ext>
            </a:extLst>
          </p:cNvPr>
          <p:cNvSpPr>
            <a:spLocks/>
          </p:cNvSpPr>
          <p:nvPr/>
        </p:nvSpPr>
        <p:spPr>
          <a:xfrm>
            <a:off x="1885950" y="4520011"/>
            <a:ext cx="3518297" cy="11212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BC6018C1-E55B-446E-8F98-0EF9263DAFEC}"/>
              </a:ext>
            </a:extLst>
          </p:cNvPr>
          <p:cNvSpPr>
            <a:spLocks/>
          </p:cNvSpPr>
          <p:nvPr/>
        </p:nvSpPr>
        <p:spPr>
          <a:xfrm>
            <a:off x="1885950" y="4937920"/>
            <a:ext cx="2607470" cy="11212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42135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68FCA4D-330F-4DE2-A122-F36798F8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27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4A3B79-69DE-43C1-B3B5-C6A9F1FFEE9A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B9D484-5017-4953-B586-71A7D14B66EF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À partir d’un fichier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30" name="Rectangle : coins arrondis 29">
            <a:hlinkClick r:id="rId3" action="ppaction://hlinksldjump"/>
            <a:extLst>
              <a:ext uri="{FF2B5EF4-FFF2-40B4-BE49-F238E27FC236}">
                <a16:creationId xmlns:a16="http://schemas.microsoft.com/office/drawing/2014/main" id="{BA5D28C6-37A1-4D45-904A-1C1B21C674C9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61CF1-B3BB-44C9-A1CA-A80810871DBA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A9C6692F-8352-44F0-BE27-5854173BB3F4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853751CB-8A0C-4125-B299-9C404968DE4E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2826CC2-CD59-4823-968E-97465B4F8B7D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36DF8AC-85D3-40EC-BAC2-7749A9D21BC6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2EA8E-9AA2-4B8B-8432-6891641CB033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B59C4E-4228-4544-AE1B-C9254DFBEF59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219157B-2C0B-4A75-A2E2-AA18D4906AA6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8229646-7FBB-43EF-872A-8E49E122BFD7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FE24196-ED5D-45AA-BE86-8D169EB4F817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DC83EC23-FD5B-46B2-8B77-0F64EB18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304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57" name="Oval 2">
            <a:extLst>
              <a:ext uri="{FF2B5EF4-FFF2-40B4-BE49-F238E27FC236}">
                <a16:creationId xmlns:a16="http://schemas.microsoft.com/office/drawing/2014/main" id="{9ADB7B09-5B3B-4CF1-851D-1518198D2F70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E2226311-D071-446F-9ABE-EF2390FF7A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9" name="Oval 2">
            <a:extLst>
              <a:ext uri="{FF2B5EF4-FFF2-40B4-BE49-F238E27FC236}">
                <a16:creationId xmlns:a16="http://schemas.microsoft.com/office/drawing/2014/main" id="{03EC19F2-D51B-4661-8568-0565716EEBEF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0" name="Oval 2">
            <a:extLst>
              <a:ext uri="{FF2B5EF4-FFF2-40B4-BE49-F238E27FC236}">
                <a16:creationId xmlns:a16="http://schemas.microsoft.com/office/drawing/2014/main" id="{C0AD4906-BBE5-43B8-AD81-57CF9566D231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8D5A4C68-36FC-4143-A2E7-2033252DD236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E22F07F5-F198-43F9-96AF-1D797D3EE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02606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7B3CD9FA-A4CF-40CA-BD47-3ACD03DE8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82887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D3612624-5E62-4D07-8B7F-C909325F7351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0057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92236173-7B6D-4941-8C12-1DAD709E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28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5906-01C5-4189-BD1F-0454CA1594F5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31076-5E11-4D8B-ABA4-8A0B09159307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2C835-ABD3-491F-A412-B15058D53458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8A3B725-8BC9-40E2-8194-F9DC54C761DA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A3A2F-F5EB-46D7-AC65-14C600DB40A3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30813-014C-4C5E-AFFE-7CC26EC18599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8884F-AC90-4598-8C7B-9E95F9BF1EF6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7D7B5-DF1C-4795-A77A-B01A247A2BA5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6E71FE1-3F79-4A3A-B860-01C0A65B2589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ED81162-53B3-4278-A614-EDC22E91F121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0ADA7E1-4A56-482B-98EE-08798B497021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5E02A849-A53D-44CA-AA2B-D2069CCB8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2740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31" name="Oval 2">
            <a:extLst>
              <a:ext uri="{FF2B5EF4-FFF2-40B4-BE49-F238E27FC236}">
                <a16:creationId xmlns:a16="http://schemas.microsoft.com/office/drawing/2014/main" id="{167CA073-2E44-4C58-BE73-526AE65A835D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46BBF09C-1605-4485-BA3C-0EFDC81E7B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5E81128A-6C5B-44B1-BCC4-04D0844A90D2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0EE4B29C-91FA-41B1-9570-420FF47BA91D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Oval 2">
            <a:extLst>
              <a:ext uri="{FF2B5EF4-FFF2-40B4-BE49-F238E27FC236}">
                <a16:creationId xmlns:a16="http://schemas.microsoft.com/office/drawing/2014/main" id="{2BA11A1B-7315-447C-BA06-64299DD22FEE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Oval 2">
            <a:extLst>
              <a:ext uri="{FF2B5EF4-FFF2-40B4-BE49-F238E27FC236}">
                <a16:creationId xmlns:a16="http://schemas.microsoft.com/office/drawing/2014/main" id="{7B3D9ED6-20E7-455A-810A-8D436520F9D1}"/>
              </a:ext>
            </a:extLst>
          </p:cNvPr>
          <p:cNvSpPr/>
          <p:nvPr/>
        </p:nvSpPr>
        <p:spPr>
          <a:xfrm>
            <a:off x="6415255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873BD2FA-E65C-4990-9F31-87F7FEAC6CC8}"/>
              </a:ext>
            </a:extLst>
          </p:cNvPr>
          <p:cNvSpPr/>
          <p:nvPr/>
        </p:nvSpPr>
        <p:spPr>
          <a:xfrm>
            <a:off x="6415255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925A900D-8BE3-4DFD-9C60-A4ECD9FBFE3C}"/>
              </a:ext>
            </a:extLst>
          </p:cNvPr>
          <p:cNvSpPr/>
          <p:nvPr/>
        </p:nvSpPr>
        <p:spPr>
          <a:xfrm>
            <a:off x="6415255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3F5367-D7FE-4236-9D02-9FA9A2C04305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41E719-E864-47C5-BEC7-59C8346D84AE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A partir d’un fichier »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57" name="Rectangle : coins arrondis 56">
            <a:hlinkClick r:id="rId5" action="ppaction://hlinksldjump"/>
            <a:extLst>
              <a:ext uri="{FF2B5EF4-FFF2-40B4-BE49-F238E27FC236}">
                <a16:creationId xmlns:a16="http://schemas.microsoft.com/office/drawing/2014/main" id="{3A49C30C-B1AF-4A89-BA60-20731A3FB35B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25F2B86E-1C59-4F32-9D4C-8D2F5B8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39277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2" name="Oval 2">
            <a:extLst>
              <a:ext uri="{FF2B5EF4-FFF2-40B4-BE49-F238E27FC236}">
                <a16:creationId xmlns:a16="http://schemas.microsoft.com/office/drawing/2014/main" id="{DFE31721-4C4D-4503-8B60-133A0546D87A}"/>
              </a:ext>
            </a:extLst>
          </p:cNvPr>
          <p:cNvSpPr/>
          <p:nvPr/>
        </p:nvSpPr>
        <p:spPr>
          <a:xfrm>
            <a:off x="3400191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D7187EE8-EEA6-4EE8-92C6-207C672F8608}"/>
              </a:ext>
            </a:extLst>
          </p:cNvPr>
          <p:cNvSpPr/>
          <p:nvPr/>
        </p:nvSpPr>
        <p:spPr>
          <a:xfrm>
            <a:off x="3400191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4" name="Oval 2">
            <a:extLst>
              <a:ext uri="{FF2B5EF4-FFF2-40B4-BE49-F238E27FC236}">
                <a16:creationId xmlns:a16="http://schemas.microsoft.com/office/drawing/2014/main" id="{F3FFDA22-D25B-4B50-B9CF-BB5700930DE7}"/>
              </a:ext>
            </a:extLst>
          </p:cNvPr>
          <p:cNvSpPr/>
          <p:nvPr/>
        </p:nvSpPr>
        <p:spPr>
          <a:xfrm>
            <a:off x="3400191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489C6E25-97EE-460D-835D-2DEF45AA2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74933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6" name="Oval 2">
            <a:extLst>
              <a:ext uri="{FF2B5EF4-FFF2-40B4-BE49-F238E27FC236}">
                <a16:creationId xmlns:a16="http://schemas.microsoft.com/office/drawing/2014/main" id="{55F6C525-C7B0-405A-90D1-0DF0444340D4}"/>
              </a:ext>
            </a:extLst>
          </p:cNvPr>
          <p:cNvSpPr/>
          <p:nvPr/>
        </p:nvSpPr>
        <p:spPr>
          <a:xfrm>
            <a:off x="494520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7" name="Oval 2">
            <a:extLst>
              <a:ext uri="{FF2B5EF4-FFF2-40B4-BE49-F238E27FC236}">
                <a16:creationId xmlns:a16="http://schemas.microsoft.com/office/drawing/2014/main" id="{07640BB1-3097-431E-8A8C-02EEC3546743}"/>
              </a:ext>
            </a:extLst>
          </p:cNvPr>
          <p:cNvSpPr/>
          <p:nvPr/>
        </p:nvSpPr>
        <p:spPr>
          <a:xfrm>
            <a:off x="494520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8" name="Oval 2">
            <a:extLst>
              <a:ext uri="{FF2B5EF4-FFF2-40B4-BE49-F238E27FC236}">
                <a16:creationId xmlns:a16="http://schemas.microsoft.com/office/drawing/2014/main" id="{E5D9879E-37CA-46A4-B1EA-AE8862F0FD46}"/>
              </a:ext>
            </a:extLst>
          </p:cNvPr>
          <p:cNvSpPr/>
          <p:nvPr/>
        </p:nvSpPr>
        <p:spPr>
          <a:xfrm>
            <a:off x="494520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15151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DC7CBF-98F8-4EF9-9219-C4D2AAD954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8F7F94-228F-42A9-A3E5-D7C131863391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5F1C94-F791-402B-ABC2-423D6DEAEC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EE048BE-4B76-4325-BE31-B790AFC3A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29</a:t>
            </a:fld>
            <a:endParaRPr lang="fr-FR" dirty="0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34A0A6DB-5C7D-44B0-BC05-DA5FD359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111348-3451-48CE-B2A0-BA860CDA3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A3B073-6A47-4D1E-8DE6-64C6D05F37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41359D7-611D-4539-9800-F50D093B59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Graphique</a:t>
            </a:r>
            <a:endParaRPr lang="fr-FR" dirty="0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E65FACB8-AE2E-4402-AE50-201879B83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883069"/>
              </p:ext>
            </p:extLst>
          </p:nvPr>
        </p:nvGraphicFramePr>
        <p:xfrm>
          <a:off x="485843" y="2082869"/>
          <a:ext cx="4124190" cy="330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DCB35F18-B00C-4D10-A5E6-9D4117E1ADBE}"/>
              </a:ext>
            </a:extLst>
          </p:cNvPr>
          <p:cNvSpPr txBox="1"/>
          <p:nvPr/>
        </p:nvSpPr>
        <p:spPr>
          <a:xfrm>
            <a:off x="1790086" y="3348210"/>
            <a:ext cx="16241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fr-FR" dirty="0">
                <a:solidFill>
                  <a:srgbClr val="314051"/>
                </a:solidFill>
                <a:latin typeface="MAIF"/>
              </a:rPr>
              <a:t>Titre</a:t>
            </a:r>
            <a:br>
              <a:rPr lang="fr-FR" dirty="0">
                <a:solidFill>
                  <a:srgbClr val="314051"/>
                </a:solidFill>
                <a:latin typeface="MAIF"/>
              </a:rPr>
            </a:br>
            <a:r>
              <a:rPr lang="fr-FR" dirty="0">
                <a:solidFill>
                  <a:srgbClr val="314051"/>
                </a:solidFill>
                <a:latin typeface="MAIF"/>
              </a:rPr>
              <a:t>du graphique</a:t>
            </a:r>
          </a:p>
        </p:txBody>
      </p:sp>
    </p:spTree>
    <p:extLst>
      <p:ext uri="{BB962C8B-B14F-4D97-AF65-F5344CB8AC3E}">
        <p14:creationId xmlns:p14="http://schemas.microsoft.com/office/powerpoint/2010/main" val="3094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2C97B-47B7-47D0-AB37-4A997E55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B20FC7-B43A-4C0B-8118-2E084C1D9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515" y="1339200"/>
            <a:ext cx="4244550" cy="4834800"/>
          </a:xfrm>
        </p:spPr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Insérer une nouvelle slide / </a:t>
            </a:r>
            <a:br>
              <a:rPr lang="fr-FR" b="1" dirty="0">
                <a:solidFill>
                  <a:schemeClr val="bg2"/>
                </a:solidFill>
              </a:rPr>
            </a:br>
            <a:r>
              <a:rPr lang="fr-FR" b="1" dirty="0">
                <a:solidFill>
                  <a:schemeClr val="bg2"/>
                </a:solidFill>
              </a:rPr>
              <a:t>changer un modèle existant</a:t>
            </a:r>
          </a:p>
          <a:p>
            <a:pPr lvl="1"/>
            <a:r>
              <a:rPr lang="fr-FR" dirty="0"/>
              <a:t>Choisir un modèle de diapositive</a:t>
            </a:r>
            <a:br>
              <a:rPr lang="fr-FR" dirty="0"/>
            </a:br>
            <a:r>
              <a:rPr lang="fr-FR" dirty="0"/>
              <a:t>parmi ceux existants </a:t>
            </a:r>
            <a:br>
              <a:rPr lang="fr-FR" dirty="0"/>
            </a:br>
            <a:r>
              <a:rPr lang="fr-FR" dirty="0"/>
              <a:t>Pour insérer une nouvelle diapositive</a:t>
            </a:r>
          </a:p>
          <a:p>
            <a:pPr lvl="3"/>
            <a:r>
              <a:rPr lang="fr-FR" dirty="0"/>
              <a:t>Cliquer sur « Accueil », « Nouvelle diapositive »</a:t>
            </a:r>
          </a:p>
          <a:p>
            <a:pPr lvl="3"/>
            <a:r>
              <a:rPr lang="fr-FR" dirty="0"/>
              <a:t>Cliquer sur la flèche en dessous de « Nouvelle diapositive » </a:t>
            </a:r>
            <a:br>
              <a:rPr lang="fr-FR" dirty="0"/>
            </a:br>
            <a:r>
              <a:rPr lang="fr-FR" dirty="0"/>
              <a:t>et sélectionner le modèle correspondant </a:t>
            </a:r>
          </a:p>
          <a:p>
            <a:pPr lvl="1"/>
            <a:r>
              <a:rPr lang="fr-FR" dirty="0"/>
              <a:t>Pour modifier un modèle existant</a:t>
            </a:r>
          </a:p>
          <a:p>
            <a:pPr lvl="3"/>
            <a:r>
              <a:rPr lang="fr-FR" dirty="0"/>
              <a:t>Sélectionner la slide</a:t>
            </a:r>
          </a:p>
          <a:p>
            <a:pPr lvl="3"/>
            <a:r>
              <a:rPr lang="fr-FR" dirty="0"/>
              <a:t>Dans l’onglet « Accueil », choisir « Disposition » </a:t>
            </a:r>
          </a:p>
          <a:p>
            <a:pPr lvl="3"/>
            <a:r>
              <a:rPr lang="fr-FR" dirty="0"/>
              <a:t>Sélectionner le modèle souhaité (couverture, titre</a:t>
            </a:r>
            <a:br>
              <a:rPr lang="fr-FR" dirty="0"/>
            </a:br>
            <a:r>
              <a:rPr lang="fr-FR" dirty="0"/>
              <a:t>et contenu, chapitre…)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18C109-846C-4702-B9B8-C58FD7D138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6C314E-08A6-42A3-86E5-BCD50289A8BE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113A46-1E6C-4343-86D4-FFDFD9EABD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699B0E60-02EF-4B22-A00D-1E683B2EEC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F248B1-2B55-40EC-96D9-9A085969A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A1498DE-2A9F-4832-A4E7-03409E5B2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2" t="40215" r="72090" b="9082"/>
          <a:stretch/>
        </p:blipFill>
        <p:spPr>
          <a:xfrm>
            <a:off x="5316502" y="1861650"/>
            <a:ext cx="3469298" cy="31760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17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30</a:t>
            </a:fld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BFF2190E-FE24-4B62-AC9C-FC4017E8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5666331-E6E5-4C8C-B5E7-7DAD0DCCC82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7963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31</a:t>
            </a:fld>
            <a:endParaRPr lang="fr-FR" dirty="0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CE02D38-B504-4A95-B43E-8258EAC9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8F1C410-347F-4F43-B7A8-43282B750A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8754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DB41B1-4255-4EE9-B9BF-A7F01FB774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14A737-3A9D-4B8F-BEAF-E02779EB9D28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F9527-C7B2-418A-B81B-448F1DC8D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A5D8919-66D2-4D10-965F-92D63C2BC5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32</a:t>
            </a:fld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0D3AEFA4-FDC2-456F-BC69-EC11421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1BD86E-6FE7-4598-B9A8-21570B190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88D7CB9-2D2A-49AE-9044-845B19353E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2E9A587-5B96-42F3-9E8C-18778AB78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Icone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F6439-A7FD-4559-8FE2-43BC947831C1}"/>
              </a:ext>
            </a:extLst>
          </p:cNvPr>
          <p:cNvGrpSpPr>
            <a:grpSpLocks/>
          </p:cNvGrpSpPr>
          <p:nvPr/>
        </p:nvGrpSpPr>
        <p:grpSpPr bwMode="gray">
          <a:xfrm>
            <a:off x="1034753" y="2255521"/>
            <a:ext cx="2866828" cy="2868286"/>
            <a:chOff x="1752019" y="2236898"/>
            <a:chExt cx="3077738" cy="3079306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FDEBF9E-5363-4C00-B0A9-92D2565030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2019" y="2236898"/>
              <a:ext cx="3077738" cy="307930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314051"/>
                </a:solidFill>
                <a:latin typeface="MAIF"/>
              </a:endParaRPr>
            </a:p>
          </p:txBody>
        </p:sp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68A24E7B-8BB7-44C3-A4F4-E760E49A6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2273496" y="2924485"/>
              <a:ext cx="2034784" cy="170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9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33</a:t>
            </a:fld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63E861A3-F648-4CE7-BE7A-B7DD35A6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2E0FD614-E8CC-4739-9E04-28D69F7A8E8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2080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34</a:t>
            </a:fld>
            <a:endParaRPr lang="fr-FR" dirty="0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CB6F8391-B30C-436E-9ACB-70941F1C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054A4A43-1EC1-4ECC-8925-798BB75C70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27021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907395-BBF6-46E7-BF68-76973BE7C7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2D98D6-6AAC-4ECA-A2DA-C80B70123C5D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4A921F-0389-42BD-85F0-B080035114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5E67ED9-D44F-4549-B10A-CA020261D1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35</a:t>
            </a:fld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9B579815-0015-43EE-9600-F22094D2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CF5A4BC-D09A-4419-A848-EC49DC9F4D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515" y="2776277"/>
            <a:ext cx="3875421" cy="2000548"/>
          </a:xfrm>
        </p:spPr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0F347D3-4E26-4A4D-95CA-45D5C79A9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F084801-0D33-4860-8A70-E53715D79E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0D6292E-801B-4492-A532-1F88533B53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Chiffre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36</a:t>
            </a:fld>
            <a:endParaRPr lang="fr-FR" dirty="0"/>
          </a:p>
        </p:txBody>
      </p:sp>
      <p:sp>
        <p:nvSpPr>
          <p:cNvPr id="47" name="Titre 46">
            <a:extLst>
              <a:ext uri="{FF2B5EF4-FFF2-40B4-BE49-F238E27FC236}">
                <a16:creationId xmlns:a16="http://schemas.microsoft.com/office/drawing/2014/main" id="{E1C52DF0-EBA4-4609-9FCE-0CE0FD2A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8" name="Espace réservé pour une image  47">
            <a:extLst>
              <a:ext uri="{FF2B5EF4-FFF2-40B4-BE49-F238E27FC236}">
                <a16:creationId xmlns:a16="http://schemas.microsoft.com/office/drawing/2014/main" id="{E21541BB-CCAA-4C11-AEB2-67D303DB039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9" name="Espace réservé pour une image  48">
            <a:extLst>
              <a:ext uri="{FF2B5EF4-FFF2-40B4-BE49-F238E27FC236}">
                <a16:creationId xmlns:a16="http://schemas.microsoft.com/office/drawing/2014/main" id="{DAAB36B1-5E5F-4AF5-9464-F4FC065B8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FCD62043-44E8-48CB-BB64-38C62988CD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562674F8-0539-4B58-B4D6-E42CF9D5BC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2" name="Espace réservé pour une image  51">
            <a:extLst>
              <a:ext uri="{FF2B5EF4-FFF2-40B4-BE49-F238E27FC236}">
                <a16:creationId xmlns:a16="http://schemas.microsoft.com/office/drawing/2014/main" id="{23F9FC2F-FE25-48D5-82C6-800CB1210B8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260D6CD6-81B9-46B7-ADDD-C45CF642C8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9A7C21-3C0C-4734-8A76-99EBD12C0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5983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37</a:t>
            </a:fld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D2653821-3D8A-47EF-8BCA-797232C6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DD17EEF5-0EBA-4DA4-9C46-0E09F6D081A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A608EB14-9CC2-41B5-94FF-33185DA37A4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26C71DE0-84F6-4A7E-A260-F6CF3185290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F5F9D28-7E8C-42C0-A56B-21209D8B7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122C53-56D6-4EBF-BDCF-960325682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BBB78202-C609-40A5-A917-CDBD03CC30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070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119927-3A7B-4B82-AE5D-5145002DC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C97567-219C-404D-BC00-5E37C8840864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FFD8A3-4DE3-4480-9DCB-EE6A369856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4549AF0-3577-4AE5-AE63-3D999159B4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38</a:t>
            </a:fld>
            <a:endParaRPr lang="fr-FR" dirty="0"/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C23C146A-8AA9-45E7-95FD-0F3823CF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1084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39</a:t>
            </a:fld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2D0B826-66DF-4520-B6EC-9C337730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189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179365D3-5C4B-4743-A7FC-58EB1A8B6685}"/>
              </a:ext>
            </a:extLst>
          </p:cNvPr>
          <p:cNvSpPr txBox="1">
            <a:spLocks/>
          </p:cNvSpPr>
          <p:nvPr/>
        </p:nvSpPr>
        <p:spPr>
          <a:xfrm>
            <a:off x="4764462" y="1339200"/>
            <a:ext cx="4011644" cy="3626100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3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500" b="1" dirty="0">
                <a:solidFill>
                  <a:srgbClr val="FC0D1A"/>
                </a:solidFill>
                <a:latin typeface="MAIF"/>
              </a:rPr>
              <a:t>Intégrer une image</a:t>
            </a:r>
          </a:p>
          <a:p>
            <a:pPr marL="270272" lvl="1" indent="-171450" defTabSz="685800">
              <a:spcBef>
                <a:spcPts val="375"/>
              </a:spcBef>
              <a:buBlip>
                <a:blip r:embed="rId4"/>
              </a:buBlip>
            </a:pPr>
            <a:r>
              <a:rPr lang="fr-FR" sz="1350" dirty="0">
                <a:solidFill>
                  <a:srgbClr val="000000"/>
                </a:solidFill>
                <a:latin typeface="MAIF"/>
              </a:rPr>
              <a:t>Pour intégrer une image dans une slide, se référer à la banque d’images :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7B615-1076-484C-B2C7-AD98F928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377C57-9C45-4D58-BA89-CFC71CCBB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514" y="1339200"/>
            <a:ext cx="7353303" cy="48348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Pictogrammes &amp; illustrations</a:t>
            </a:r>
          </a:p>
          <a:p>
            <a:pPr lvl="1"/>
            <a:r>
              <a:rPr lang="fr-FR" dirty="0"/>
              <a:t>Toujours 3 couleurs</a:t>
            </a:r>
            <a:br>
              <a:rPr lang="fr-FR" dirty="0"/>
            </a:br>
            <a:r>
              <a:rPr lang="fr-FR" dirty="0"/>
              <a:t>(rouge, noir, bleu ardoise)</a:t>
            </a:r>
          </a:p>
          <a:p>
            <a:pPr lvl="1"/>
            <a:r>
              <a:rPr lang="fr-FR" dirty="0"/>
              <a:t>Couleurs fond de slides : </a:t>
            </a:r>
            <a:br>
              <a:rPr lang="fr-FR" dirty="0"/>
            </a:br>
            <a:r>
              <a:rPr lang="fr-FR" dirty="0"/>
              <a:t>utiliser les couleurs de la palette. </a:t>
            </a:r>
            <a:br>
              <a:rPr lang="fr-FR" dirty="0"/>
            </a:br>
            <a:r>
              <a:rPr lang="fr-FR" dirty="0"/>
              <a:t>70 % de transparence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2"/>
            <a:r>
              <a:rPr lang="fr-FR" dirty="0"/>
              <a:t>Une sélection d'illustrations et de pictogramme</a:t>
            </a:r>
            <a:br>
              <a:rPr lang="fr-FR" dirty="0"/>
            </a:br>
            <a:r>
              <a:rPr lang="fr-FR" dirty="0"/>
              <a:t>se trouve dans les slides Toolbox situées en fin</a:t>
            </a:r>
            <a:br>
              <a:rPr lang="fr-FR" dirty="0"/>
            </a:br>
            <a:r>
              <a:rPr lang="fr-FR" dirty="0"/>
              <a:t>de présentation (slides 48 - 49 -50)</a:t>
            </a:r>
          </a:p>
          <a:p>
            <a:pPr>
              <a:spcBef>
                <a:spcPts val="1350"/>
              </a:spcBef>
            </a:pPr>
            <a:r>
              <a:rPr lang="fr-FR" b="1" dirty="0">
                <a:solidFill>
                  <a:schemeClr val="bg2"/>
                </a:solidFill>
              </a:rPr>
              <a:t>Règles d’utilisation des illustrations, </a:t>
            </a:r>
            <a:r>
              <a:rPr lang="fr-FR" b="1" dirty="0" err="1">
                <a:solidFill>
                  <a:schemeClr val="bg2"/>
                </a:solidFill>
              </a:rPr>
              <a:t>pictos</a:t>
            </a:r>
            <a:r>
              <a:rPr lang="fr-FR" b="1" dirty="0">
                <a:solidFill>
                  <a:schemeClr val="bg2"/>
                </a:solidFill>
              </a:rPr>
              <a:t> et photos</a:t>
            </a:r>
          </a:p>
          <a:p>
            <a:pPr lvl="1">
              <a:lnSpc>
                <a:spcPct val="110000"/>
              </a:lnSpc>
            </a:pPr>
            <a:r>
              <a:rPr lang="fr-FR" dirty="0"/>
              <a:t>Se référer au Design system</a:t>
            </a:r>
          </a:p>
          <a:p>
            <a:pPr lvl="3"/>
            <a:r>
              <a:rPr lang="fr-FR" dirty="0"/>
              <a:t>Photos : </a:t>
            </a:r>
            <a:r>
              <a:rPr lang="fr-FR" dirty="0">
                <a:hlinkClick r:id="rId5"/>
              </a:rPr>
              <a:t>https://design.maif.fr/identite-de-marque/iconographie/photographies.html</a:t>
            </a:r>
            <a:endParaRPr lang="fr-FR" dirty="0"/>
          </a:p>
          <a:p>
            <a:pPr lvl="3"/>
            <a:r>
              <a:rPr lang="fr-FR" dirty="0"/>
              <a:t>Illustrations : </a:t>
            </a:r>
            <a:r>
              <a:rPr lang="fr-FR" dirty="0">
                <a:hlinkClick r:id="rId6"/>
              </a:rPr>
              <a:t>https://design.maif.fr/identite-de-marque/iconographie/illustrations.html</a:t>
            </a:r>
            <a:endParaRPr lang="fr-FR" dirty="0"/>
          </a:p>
          <a:p>
            <a:pPr lvl="3"/>
            <a:r>
              <a:rPr lang="fr-FR" dirty="0"/>
              <a:t>Pictos : </a:t>
            </a:r>
            <a:r>
              <a:rPr lang="fr-FR" dirty="0">
                <a:hlinkClick r:id="rId7"/>
              </a:rPr>
              <a:t>https://design.maif.fr/identite-de-marque/iconographie/pictogrammes.html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603D22-2C69-470E-9E8B-2FD0F61AFF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F28308C8-2F5B-4380-A842-F39A8C9C5CE3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02/10/2019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53E7E-F803-430F-9251-482F135EFA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FAC3829-CF98-40EA-BEED-0B119F718E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B4B5CC-0596-406C-BA62-AFC30B5C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0.4</a:t>
            </a:r>
          </a:p>
        </p:txBody>
      </p:sp>
      <p:sp>
        <p:nvSpPr>
          <p:cNvPr id="9" name="Rectangle : coins arrondis 8">
            <a:hlinkClick r:id="rId8"/>
            <a:extLst>
              <a:ext uri="{FF2B5EF4-FFF2-40B4-BE49-F238E27FC236}">
                <a16:creationId xmlns:a16="http://schemas.microsoft.com/office/drawing/2014/main" id="{09C4B0C9-4E25-47E9-86E7-F9CC1D721148}"/>
              </a:ext>
            </a:extLst>
          </p:cNvPr>
          <p:cNvSpPr/>
          <p:nvPr/>
        </p:nvSpPr>
        <p:spPr>
          <a:xfrm>
            <a:off x="4802330" y="2096424"/>
            <a:ext cx="2541977" cy="306201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Banque d’images générale (CTRL + clic)</a:t>
            </a:r>
          </a:p>
        </p:txBody>
      </p:sp>
      <p:sp>
        <p:nvSpPr>
          <p:cNvPr id="25" name="Rectangle : coins arrondis 24">
            <a:hlinkClick r:id="rId9"/>
            <a:extLst>
              <a:ext uri="{FF2B5EF4-FFF2-40B4-BE49-F238E27FC236}">
                <a16:creationId xmlns:a16="http://schemas.microsoft.com/office/drawing/2014/main" id="{13821A84-0E20-4545-B76E-8DF61C4DCB39}"/>
              </a:ext>
            </a:extLst>
          </p:cNvPr>
          <p:cNvSpPr/>
          <p:nvPr/>
        </p:nvSpPr>
        <p:spPr>
          <a:xfrm>
            <a:off x="1076807" y="2895285"/>
            <a:ext cx="1805213" cy="30836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Banque de </a:t>
            </a:r>
            <a:r>
              <a:rPr lang="fr-FR" sz="825" b="1" dirty="0" err="1">
                <a:solidFill>
                  <a:prstClr val="white"/>
                </a:solidFill>
                <a:latin typeface="MAIF"/>
              </a:rPr>
              <a:t>pictos</a:t>
            </a:r>
            <a:r>
              <a:rPr lang="fr-FR" sz="825" b="1" dirty="0">
                <a:solidFill>
                  <a:prstClr val="white"/>
                </a:solidFill>
                <a:latin typeface="MAIF"/>
              </a:rPr>
              <a:t> (CTRL + clic)</a:t>
            </a:r>
          </a:p>
        </p:txBody>
      </p:sp>
      <p:sp>
        <p:nvSpPr>
          <p:cNvPr id="26" name="Rectangle : coins arrondis 25">
            <a:hlinkClick r:id="rId10"/>
            <a:extLst>
              <a:ext uri="{FF2B5EF4-FFF2-40B4-BE49-F238E27FC236}">
                <a16:creationId xmlns:a16="http://schemas.microsoft.com/office/drawing/2014/main" id="{BC665D3D-7161-4698-88FD-3CE893FC1408}"/>
              </a:ext>
            </a:extLst>
          </p:cNvPr>
          <p:cNvSpPr/>
          <p:nvPr/>
        </p:nvSpPr>
        <p:spPr>
          <a:xfrm>
            <a:off x="2987824" y="2902884"/>
            <a:ext cx="2054962" cy="30836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Banque d’illustrations (CTRL + clic)</a:t>
            </a:r>
          </a:p>
        </p:txBody>
      </p:sp>
    </p:spTree>
    <p:extLst>
      <p:ext uri="{BB962C8B-B14F-4D97-AF65-F5344CB8AC3E}">
        <p14:creationId xmlns:p14="http://schemas.microsoft.com/office/powerpoint/2010/main" val="34836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40</a:t>
            </a:fld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D116B09-54A9-4AC0-B4D3-223DFD15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4.3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0226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re 115">
            <a:extLst>
              <a:ext uri="{FF2B5EF4-FFF2-40B4-BE49-F238E27FC236}">
                <a16:creationId xmlns:a16="http://schemas.microsoft.com/office/drawing/2014/main" id="{D3D68312-2F73-4920-962E-E1EFC4D5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EB992-638C-4C0A-8BBB-F1A45C1D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EC5-A781-43B0-9E3D-2F51247B7DBE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AAF507-5C64-429B-9B2B-3024EE71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47FD00-4A75-481F-BF7F-54EDC2DC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41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97B6D24-B9EE-440A-97AD-301B53D51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BA6855-6D64-441C-AA72-680C602B1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Carte de la France</a:t>
            </a:r>
          </a:p>
        </p:txBody>
      </p:sp>
      <p:grpSp>
        <p:nvGrpSpPr>
          <p:cNvPr id="12" name="Group 120">
            <a:extLst>
              <a:ext uri="{FF2B5EF4-FFF2-40B4-BE49-F238E27FC236}">
                <a16:creationId xmlns:a16="http://schemas.microsoft.com/office/drawing/2014/main" id="{FA4C846F-4158-47F3-9698-D3FCE4974F49}"/>
              </a:ext>
            </a:extLst>
          </p:cNvPr>
          <p:cNvGrpSpPr/>
          <p:nvPr/>
        </p:nvGrpSpPr>
        <p:grpSpPr>
          <a:xfrm>
            <a:off x="2022730" y="1507677"/>
            <a:ext cx="4892420" cy="4677224"/>
            <a:chOff x="1949444" y="1448015"/>
            <a:chExt cx="5004000" cy="4971757"/>
          </a:xfrm>
          <a:solidFill>
            <a:schemeClr val="bg1">
              <a:lumMod val="85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451A81A-3047-4524-ACA4-773F8B42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84" y="2022270"/>
              <a:ext cx="462168" cy="683272"/>
            </a:xfrm>
            <a:custGeom>
              <a:avLst/>
              <a:gdLst>
                <a:gd name="T0" fmla="*/ 32 w 301"/>
                <a:gd name="T1" fmla="*/ 334 h 445"/>
                <a:gd name="T2" fmla="*/ 27 w 301"/>
                <a:gd name="T3" fmla="*/ 349 h 445"/>
                <a:gd name="T4" fmla="*/ 49 w 301"/>
                <a:gd name="T5" fmla="*/ 355 h 445"/>
                <a:gd name="T6" fmla="*/ 49 w 301"/>
                <a:gd name="T7" fmla="*/ 383 h 445"/>
                <a:gd name="T8" fmla="*/ 72 w 301"/>
                <a:gd name="T9" fmla="*/ 413 h 445"/>
                <a:gd name="T10" fmla="*/ 125 w 301"/>
                <a:gd name="T11" fmla="*/ 445 h 445"/>
                <a:gd name="T12" fmla="*/ 172 w 301"/>
                <a:gd name="T13" fmla="*/ 385 h 445"/>
                <a:gd name="T14" fmla="*/ 148 w 301"/>
                <a:gd name="T15" fmla="*/ 375 h 445"/>
                <a:gd name="T16" fmla="*/ 159 w 301"/>
                <a:gd name="T17" fmla="*/ 336 h 445"/>
                <a:gd name="T18" fmla="*/ 189 w 301"/>
                <a:gd name="T19" fmla="*/ 332 h 445"/>
                <a:gd name="T20" fmla="*/ 165 w 301"/>
                <a:gd name="T21" fmla="*/ 311 h 445"/>
                <a:gd name="T22" fmla="*/ 163 w 301"/>
                <a:gd name="T23" fmla="*/ 275 h 445"/>
                <a:gd name="T24" fmla="*/ 212 w 301"/>
                <a:gd name="T25" fmla="*/ 264 h 445"/>
                <a:gd name="T26" fmla="*/ 229 w 301"/>
                <a:gd name="T27" fmla="*/ 243 h 445"/>
                <a:gd name="T28" fmla="*/ 257 w 301"/>
                <a:gd name="T29" fmla="*/ 260 h 445"/>
                <a:gd name="T30" fmla="*/ 261 w 301"/>
                <a:gd name="T31" fmla="*/ 241 h 445"/>
                <a:gd name="T32" fmla="*/ 255 w 301"/>
                <a:gd name="T33" fmla="*/ 166 h 445"/>
                <a:gd name="T34" fmla="*/ 255 w 301"/>
                <a:gd name="T35" fmla="*/ 162 h 445"/>
                <a:gd name="T36" fmla="*/ 301 w 301"/>
                <a:gd name="T37" fmla="*/ 124 h 445"/>
                <a:gd name="T38" fmla="*/ 301 w 301"/>
                <a:gd name="T39" fmla="*/ 41 h 445"/>
                <a:gd name="T40" fmla="*/ 280 w 301"/>
                <a:gd name="T41" fmla="*/ 32 h 445"/>
                <a:gd name="T42" fmla="*/ 178 w 301"/>
                <a:gd name="T43" fmla="*/ 0 h 445"/>
                <a:gd name="T44" fmla="*/ 155 w 301"/>
                <a:gd name="T45" fmla="*/ 15 h 445"/>
                <a:gd name="T46" fmla="*/ 142 w 301"/>
                <a:gd name="T47" fmla="*/ 5 h 445"/>
                <a:gd name="T48" fmla="*/ 125 w 301"/>
                <a:gd name="T49" fmla="*/ 20 h 445"/>
                <a:gd name="T50" fmla="*/ 51 w 301"/>
                <a:gd name="T51" fmla="*/ 20 h 445"/>
                <a:gd name="T52" fmla="*/ 59 w 301"/>
                <a:gd name="T53" fmla="*/ 30 h 445"/>
                <a:gd name="T54" fmla="*/ 23 w 301"/>
                <a:gd name="T55" fmla="*/ 88 h 445"/>
                <a:gd name="T56" fmla="*/ 38 w 301"/>
                <a:gd name="T57" fmla="*/ 132 h 445"/>
                <a:gd name="T58" fmla="*/ 34 w 301"/>
                <a:gd name="T59" fmla="*/ 200 h 445"/>
                <a:gd name="T60" fmla="*/ 49 w 301"/>
                <a:gd name="T61" fmla="*/ 228 h 445"/>
                <a:gd name="T62" fmla="*/ 0 w 301"/>
                <a:gd name="T63" fmla="*/ 273 h 445"/>
                <a:gd name="T64" fmla="*/ 19 w 301"/>
                <a:gd name="T65" fmla="*/ 307 h 445"/>
                <a:gd name="T66" fmla="*/ 32 w 301"/>
                <a:gd name="T67" fmla="*/ 33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1" h="445">
                  <a:moveTo>
                    <a:pt x="32" y="334"/>
                  </a:moveTo>
                  <a:lnTo>
                    <a:pt x="27" y="349"/>
                  </a:lnTo>
                  <a:lnTo>
                    <a:pt x="49" y="355"/>
                  </a:lnTo>
                  <a:lnTo>
                    <a:pt x="49" y="383"/>
                  </a:lnTo>
                  <a:lnTo>
                    <a:pt x="72" y="413"/>
                  </a:lnTo>
                  <a:lnTo>
                    <a:pt x="125" y="445"/>
                  </a:lnTo>
                  <a:lnTo>
                    <a:pt x="172" y="385"/>
                  </a:lnTo>
                  <a:lnTo>
                    <a:pt x="148" y="375"/>
                  </a:lnTo>
                  <a:lnTo>
                    <a:pt x="159" y="336"/>
                  </a:lnTo>
                  <a:lnTo>
                    <a:pt x="189" y="332"/>
                  </a:lnTo>
                  <a:lnTo>
                    <a:pt x="165" y="311"/>
                  </a:lnTo>
                  <a:lnTo>
                    <a:pt x="163" y="275"/>
                  </a:lnTo>
                  <a:lnTo>
                    <a:pt x="212" y="264"/>
                  </a:lnTo>
                  <a:lnTo>
                    <a:pt x="229" y="243"/>
                  </a:lnTo>
                  <a:lnTo>
                    <a:pt x="257" y="260"/>
                  </a:lnTo>
                  <a:lnTo>
                    <a:pt x="261" y="241"/>
                  </a:lnTo>
                  <a:lnTo>
                    <a:pt x="255" y="166"/>
                  </a:lnTo>
                  <a:lnTo>
                    <a:pt x="255" y="162"/>
                  </a:lnTo>
                  <a:lnTo>
                    <a:pt x="301" y="124"/>
                  </a:lnTo>
                  <a:lnTo>
                    <a:pt x="301" y="41"/>
                  </a:lnTo>
                  <a:lnTo>
                    <a:pt x="280" y="32"/>
                  </a:lnTo>
                  <a:lnTo>
                    <a:pt x="178" y="0"/>
                  </a:lnTo>
                  <a:lnTo>
                    <a:pt x="155" y="15"/>
                  </a:lnTo>
                  <a:lnTo>
                    <a:pt x="142" y="5"/>
                  </a:lnTo>
                  <a:lnTo>
                    <a:pt x="125" y="20"/>
                  </a:lnTo>
                  <a:lnTo>
                    <a:pt x="51" y="20"/>
                  </a:lnTo>
                  <a:lnTo>
                    <a:pt x="59" y="30"/>
                  </a:lnTo>
                  <a:lnTo>
                    <a:pt x="23" y="88"/>
                  </a:lnTo>
                  <a:lnTo>
                    <a:pt x="38" y="132"/>
                  </a:lnTo>
                  <a:lnTo>
                    <a:pt x="34" y="200"/>
                  </a:lnTo>
                  <a:lnTo>
                    <a:pt x="49" y="228"/>
                  </a:lnTo>
                  <a:lnTo>
                    <a:pt x="0" y="273"/>
                  </a:lnTo>
                  <a:lnTo>
                    <a:pt x="19" y="307"/>
                  </a:lnTo>
                  <a:lnTo>
                    <a:pt x="32" y="3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8F0DC9A-8F80-450E-8D02-97F69E0A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244" y="4595668"/>
              <a:ext cx="515908" cy="482128"/>
            </a:xfrm>
            <a:custGeom>
              <a:avLst/>
              <a:gdLst>
                <a:gd name="T0" fmla="*/ 3 w 336"/>
                <a:gd name="T1" fmla="*/ 191 h 314"/>
                <a:gd name="T2" fmla="*/ 28 w 336"/>
                <a:gd name="T3" fmla="*/ 251 h 314"/>
                <a:gd name="T4" fmla="*/ 15 w 336"/>
                <a:gd name="T5" fmla="*/ 285 h 314"/>
                <a:gd name="T6" fmla="*/ 37 w 336"/>
                <a:gd name="T7" fmla="*/ 314 h 314"/>
                <a:gd name="T8" fmla="*/ 66 w 336"/>
                <a:gd name="T9" fmla="*/ 297 h 314"/>
                <a:gd name="T10" fmla="*/ 107 w 336"/>
                <a:gd name="T11" fmla="*/ 304 h 314"/>
                <a:gd name="T12" fmla="*/ 141 w 336"/>
                <a:gd name="T13" fmla="*/ 231 h 314"/>
                <a:gd name="T14" fmla="*/ 175 w 336"/>
                <a:gd name="T15" fmla="*/ 200 h 314"/>
                <a:gd name="T16" fmla="*/ 183 w 336"/>
                <a:gd name="T17" fmla="*/ 227 h 314"/>
                <a:gd name="T18" fmla="*/ 207 w 336"/>
                <a:gd name="T19" fmla="*/ 223 h 314"/>
                <a:gd name="T20" fmla="*/ 226 w 336"/>
                <a:gd name="T21" fmla="*/ 257 h 314"/>
                <a:gd name="T22" fmla="*/ 236 w 336"/>
                <a:gd name="T23" fmla="*/ 308 h 314"/>
                <a:gd name="T24" fmla="*/ 241 w 336"/>
                <a:gd name="T25" fmla="*/ 302 h 314"/>
                <a:gd name="T26" fmla="*/ 268 w 336"/>
                <a:gd name="T27" fmla="*/ 221 h 314"/>
                <a:gd name="T28" fmla="*/ 290 w 336"/>
                <a:gd name="T29" fmla="*/ 227 h 314"/>
                <a:gd name="T30" fmla="*/ 304 w 336"/>
                <a:gd name="T31" fmla="*/ 200 h 314"/>
                <a:gd name="T32" fmla="*/ 336 w 336"/>
                <a:gd name="T33" fmla="*/ 189 h 314"/>
                <a:gd name="T34" fmla="*/ 317 w 336"/>
                <a:gd name="T35" fmla="*/ 140 h 314"/>
                <a:gd name="T36" fmla="*/ 334 w 336"/>
                <a:gd name="T37" fmla="*/ 140 h 314"/>
                <a:gd name="T38" fmla="*/ 300 w 336"/>
                <a:gd name="T39" fmla="*/ 78 h 314"/>
                <a:gd name="T40" fmla="*/ 264 w 336"/>
                <a:gd name="T41" fmla="*/ 72 h 314"/>
                <a:gd name="T42" fmla="*/ 264 w 336"/>
                <a:gd name="T43" fmla="*/ 68 h 314"/>
                <a:gd name="T44" fmla="*/ 270 w 336"/>
                <a:gd name="T45" fmla="*/ 49 h 314"/>
                <a:gd name="T46" fmla="*/ 245 w 336"/>
                <a:gd name="T47" fmla="*/ 72 h 314"/>
                <a:gd name="T48" fmla="*/ 213 w 336"/>
                <a:gd name="T49" fmla="*/ 36 h 314"/>
                <a:gd name="T50" fmla="*/ 168 w 336"/>
                <a:gd name="T51" fmla="*/ 36 h 314"/>
                <a:gd name="T52" fmla="*/ 162 w 336"/>
                <a:gd name="T53" fmla="*/ 17 h 314"/>
                <a:gd name="T54" fmla="*/ 117 w 336"/>
                <a:gd name="T55" fmla="*/ 0 h 314"/>
                <a:gd name="T56" fmla="*/ 119 w 336"/>
                <a:gd name="T57" fmla="*/ 36 h 314"/>
                <a:gd name="T58" fmla="*/ 77 w 336"/>
                <a:gd name="T59" fmla="*/ 25 h 314"/>
                <a:gd name="T60" fmla="*/ 77 w 336"/>
                <a:gd name="T61" fmla="*/ 51 h 314"/>
                <a:gd name="T62" fmla="*/ 37 w 336"/>
                <a:gd name="T63" fmla="*/ 93 h 314"/>
                <a:gd name="T64" fmla="*/ 45 w 336"/>
                <a:gd name="T65" fmla="*/ 112 h 314"/>
                <a:gd name="T66" fmla="*/ 28 w 336"/>
                <a:gd name="T67" fmla="*/ 144 h 314"/>
                <a:gd name="T68" fmla="*/ 9 w 336"/>
                <a:gd name="T69" fmla="*/ 155 h 314"/>
                <a:gd name="T70" fmla="*/ 20 w 336"/>
                <a:gd name="T71" fmla="*/ 180 h 314"/>
                <a:gd name="T72" fmla="*/ 0 w 336"/>
                <a:gd name="T73" fmla="*/ 183 h 314"/>
                <a:gd name="T74" fmla="*/ 3 w 336"/>
                <a:gd name="T75" fmla="*/ 1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" h="314">
                  <a:moveTo>
                    <a:pt x="3" y="191"/>
                  </a:moveTo>
                  <a:lnTo>
                    <a:pt x="28" y="251"/>
                  </a:lnTo>
                  <a:lnTo>
                    <a:pt x="15" y="285"/>
                  </a:lnTo>
                  <a:lnTo>
                    <a:pt x="37" y="314"/>
                  </a:lnTo>
                  <a:lnTo>
                    <a:pt x="66" y="297"/>
                  </a:lnTo>
                  <a:lnTo>
                    <a:pt x="107" y="304"/>
                  </a:lnTo>
                  <a:lnTo>
                    <a:pt x="141" y="231"/>
                  </a:lnTo>
                  <a:lnTo>
                    <a:pt x="175" y="200"/>
                  </a:lnTo>
                  <a:lnTo>
                    <a:pt x="183" y="227"/>
                  </a:lnTo>
                  <a:lnTo>
                    <a:pt x="207" y="223"/>
                  </a:lnTo>
                  <a:lnTo>
                    <a:pt x="226" y="257"/>
                  </a:lnTo>
                  <a:lnTo>
                    <a:pt x="236" y="308"/>
                  </a:lnTo>
                  <a:lnTo>
                    <a:pt x="241" y="302"/>
                  </a:lnTo>
                  <a:lnTo>
                    <a:pt x="268" y="221"/>
                  </a:lnTo>
                  <a:lnTo>
                    <a:pt x="290" y="227"/>
                  </a:lnTo>
                  <a:lnTo>
                    <a:pt x="304" y="200"/>
                  </a:lnTo>
                  <a:lnTo>
                    <a:pt x="336" y="189"/>
                  </a:lnTo>
                  <a:lnTo>
                    <a:pt x="317" y="140"/>
                  </a:lnTo>
                  <a:lnTo>
                    <a:pt x="334" y="140"/>
                  </a:lnTo>
                  <a:lnTo>
                    <a:pt x="300" y="78"/>
                  </a:lnTo>
                  <a:lnTo>
                    <a:pt x="264" y="72"/>
                  </a:lnTo>
                  <a:lnTo>
                    <a:pt x="264" y="68"/>
                  </a:lnTo>
                  <a:lnTo>
                    <a:pt x="270" y="49"/>
                  </a:lnTo>
                  <a:lnTo>
                    <a:pt x="245" y="72"/>
                  </a:lnTo>
                  <a:lnTo>
                    <a:pt x="213" y="36"/>
                  </a:lnTo>
                  <a:lnTo>
                    <a:pt x="168" y="36"/>
                  </a:lnTo>
                  <a:lnTo>
                    <a:pt x="162" y="17"/>
                  </a:lnTo>
                  <a:lnTo>
                    <a:pt x="117" y="0"/>
                  </a:lnTo>
                  <a:lnTo>
                    <a:pt x="119" y="36"/>
                  </a:lnTo>
                  <a:lnTo>
                    <a:pt x="77" y="25"/>
                  </a:lnTo>
                  <a:lnTo>
                    <a:pt x="77" y="51"/>
                  </a:lnTo>
                  <a:lnTo>
                    <a:pt x="37" y="93"/>
                  </a:lnTo>
                  <a:lnTo>
                    <a:pt x="45" y="112"/>
                  </a:lnTo>
                  <a:lnTo>
                    <a:pt x="28" y="144"/>
                  </a:lnTo>
                  <a:lnTo>
                    <a:pt x="9" y="155"/>
                  </a:lnTo>
                  <a:lnTo>
                    <a:pt x="20" y="180"/>
                  </a:lnTo>
                  <a:lnTo>
                    <a:pt x="0" y="183"/>
                  </a:lnTo>
                  <a:lnTo>
                    <a:pt x="3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2B6371A-9B6F-4404-AC32-A7A4D38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659" y="4435983"/>
              <a:ext cx="511302" cy="466774"/>
            </a:xfrm>
            <a:custGeom>
              <a:avLst/>
              <a:gdLst>
                <a:gd name="T0" fmla="*/ 2 w 333"/>
                <a:gd name="T1" fmla="*/ 201 h 304"/>
                <a:gd name="T2" fmla="*/ 47 w 333"/>
                <a:gd name="T3" fmla="*/ 229 h 304"/>
                <a:gd name="T4" fmla="*/ 38 w 333"/>
                <a:gd name="T5" fmla="*/ 238 h 304"/>
                <a:gd name="T6" fmla="*/ 55 w 333"/>
                <a:gd name="T7" fmla="*/ 267 h 304"/>
                <a:gd name="T8" fmla="*/ 102 w 333"/>
                <a:gd name="T9" fmla="*/ 263 h 304"/>
                <a:gd name="T10" fmla="*/ 138 w 333"/>
                <a:gd name="T11" fmla="*/ 304 h 304"/>
                <a:gd name="T12" fmla="*/ 214 w 333"/>
                <a:gd name="T13" fmla="*/ 287 h 304"/>
                <a:gd name="T14" fmla="*/ 234 w 333"/>
                <a:gd name="T15" fmla="*/ 284 h 304"/>
                <a:gd name="T16" fmla="*/ 223 w 333"/>
                <a:gd name="T17" fmla="*/ 259 h 304"/>
                <a:gd name="T18" fmla="*/ 242 w 333"/>
                <a:gd name="T19" fmla="*/ 248 h 304"/>
                <a:gd name="T20" fmla="*/ 259 w 333"/>
                <a:gd name="T21" fmla="*/ 216 h 304"/>
                <a:gd name="T22" fmla="*/ 251 w 333"/>
                <a:gd name="T23" fmla="*/ 197 h 304"/>
                <a:gd name="T24" fmla="*/ 291 w 333"/>
                <a:gd name="T25" fmla="*/ 155 h 304"/>
                <a:gd name="T26" fmla="*/ 291 w 333"/>
                <a:gd name="T27" fmla="*/ 129 h 304"/>
                <a:gd name="T28" fmla="*/ 333 w 333"/>
                <a:gd name="T29" fmla="*/ 140 h 304"/>
                <a:gd name="T30" fmla="*/ 331 w 333"/>
                <a:gd name="T31" fmla="*/ 104 h 304"/>
                <a:gd name="T32" fmla="*/ 327 w 333"/>
                <a:gd name="T33" fmla="*/ 10 h 304"/>
                <a:gd name="T34" fmla="*/ 270 w 333"/>
                <a:gd name="T35" fmla="*/ 36 h 304"/>
                <a:gd name="T36" fmla="*/ 214 w 333"/>
                <a:gd name="T37" fmla="*/ 0 h 304"/>
                <a:gd name="T38" fmla="*/ 176 w 333"/>
                <a:gd name="T39" fmla="*/ 21 h 304"/>
                <a:gd name="T40" fmla="*/ 10 w 333"/>
                <a:gd name="T41" fmla="*/ 110 h 304"/>
                <a:gd name="T42" fmla="*/ 27 w 333"/>
                <a:gd name="T43" fmla="*/ 133 h 304"/>
                <a:gd name="T44" fmla="*/ 4 w 333"/>
                <a:gd name="T45" fmla="*/ 157 h 304"/>
                <a:gd name="T46" fmla="*/ 15 w 333"/>
                <a:gd name="T47" fmla="*/ 184 h 304"/>
                <a:gd name="T48" fmla="*/ 0 w 333"/>
                <a:gd name="T49" fmla="*/ 195 h 304"/>
                <a:gd name="T50" fmla="*/ 2 w 333"/>
                <a:gd name="T51" fmla="*/ 20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304">
                  <a:moveTo>
                    <a:pt x="2" y="201"/>
                  </a:moveTo>
                  <a:lnTo>
                    <a:pt x="47" y="229"/>
                  </a:lnTo>
                  <a:lnTo>
                    <a:pt x="38" y="238"/>
                  </a:lnTo>
                  <a:lnTo>
                    <a:pt x="55" y="267"/>
                  </a:lnTo>
                  <a:lnTo>
                    <a:pt x="102" y="263"/>
                  </a:lnTo>
                  <a:lnTo>
                    <a:pt x="138" y="304"/>
                  </a:lnTo>
                  <a:lnTo>
                    <a:pt x="214" y="287"/>
                  </a:lnTo>
                  <a:lnTo>
                    <a:pt x="234" y="284"/>
                  </a:lnTo>
                  <a:lnTo>
                    <a:pt x="223" y="259"/>
                  </a:lnTo>
                  <a:lnTo>
                    <a:pt x="242" y="248"/>
                  </a:lnTo>
                  <a:lnTo>
                    <a:pt x="259" y="216"/>
                  </a:lnTo>
                  <a:lnTo>
                    <a:pt x="251" y="197"/>
                  </a:lnTo>
                  <a:lnTo>
                    <a:pt x="291" y="155"/>
                  </a:lnTo>
                  <a:lnTo>
                    <a:pt x="291" y="129"/>
                  </a:lnTo>
                  <a:lnTo>
                    <a:pt x="333" y="140"/>
                  </a:lnTo>
                  <a:lnTo>
                    <a:pt x="331" y="104"/>
                  </a:lnTo>
                  <a:lnTo>
                    <a:pt x="327" y="10"/>
                  </a:lnTo>
                  <a:lnTo>
                    <a:pt x="270" y="36"/>
                  </a:lnTo>
                  <a:lnTo>
                    <a:pt x="214" y="0"/>
                  </a:lnTo>
                  <a:lnTo>
                    <a:pt x="176" y="21"/>
                  </a:lnTo>
                  <a:lnTo>
                    <a:pt x="10" y="110"/>
                  </a:lnTo>
                  <a:lnTo>
                    <a:pt x="27" y="133"/>
                  </a:lnTo>
                  <a:lnTo>
                    <a:pt x="4" y="157"/>
                  </a:lnTo>
                  <a:lnTo>
                    <a:pt x="15" y="184"/>
                  </a:lnTo>
                  <a:lnTo>
                    <a:pt x="0" y="195"/>
                  </a:lnTo>
                  <a:lnTo>
                    <a:pt x="2" y="20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00D2C4D-1EF4-43ED-81DF-72EEB00F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4670906"/>
              <a:ext cx="460632" cy="684807"/>
            </a:xfrm>
            <a:custGeom>
              <a:avLst/>
              <a:gdLst>
                <a:gd name="T0" fmla="*/ 0 w 300"/>
                <a:gd name="T1" fmla="*/ 363 h 446"/>
                <a:gd name="T2" fmla="*/ 13 w 300"/>
                <a:gd name="T3" fmla="*/ 284 h 446"/>
                <a:gd name="T4" fmla="*/ 34 w 300"/>
                <a:gd name="T5" fmla="*/ 253 h 446"/>
                <a:gd name="T6" fmla="*/ 28 w 300"/>
                <a:gd name="T7" fmla="*/ 210 h 446"/>
                <a:gd name="T8" fmla="*/ 58 w 300"/>
                <a:gd name="T9" fmla="*/ 148 h 446"/>
                <a:gd name="T10" fmla="*/ 34 w 300"/>
                <a:gd name="T11" fmla="*/ 17 h 446"/>
                <a:gd name="T12" fmla="*/ 87 w 300"/>
                <a:gd name="T13" fmla="*/ 0 h 446"/>
                <a:gd name="T14" fmla="*/ 104 w 300"/>
                <a:gd name="T15" fmla="*/ 21 h 446"/>
                <a:gd name="T16" fmla="*/ 119 w 300"/>
                <a:gd name="T17" fmla="*/ 17 h 446"/>
                <a:gd name="T18" fmla="*/ 117 w 300"/>
                <a:gd name="T19" fmla="*/ 34 h 446"/>
                <a:gd name="T20" fmla="*/ 136 w 300"/>
                <a:gd name="T21" fmla="*/ 44 h 446"/>
                <a:gd name="T22" fmla="*/ 121 w 300"/>
                <a:gd name="T23" fmla="*/ 97 h 446"/>
                <a:gd name="T24" fmla="*/ 187 w 300"/>
                <a:gd name="T25" fmla="*/ 110 h 446"/>
                <a:gd name="T26" fmla="*/ 213 w 300"/>
                <a:gd name="T27" fmla="*/ 93 h 446"/>
                <a:gd name="T28" fmla="*/ 209 w 300"/>
                <a:gd name="T29" fmla="*/ 195 h 446"/>
                <a:gd name="T30" fmla="*/ 300 w 300"/>
                <a:gd name="T31" fmla="*/ 227 h 446"/>
                <a:gd name="T32" fmla="*/ 296 w 300"/>
                <a:gd name="T33" fmla="*/ 246 h 446"/>
                <a:gd name="T34" fmla="*/ 257 w 300"/>
                <a:gd name="T35" fmla="*/ 248 h 446"/>
                <a:gd name="T36" fmla="*/ 247 w 300"/>
                <a:gd name="T37" fmla="*/ 287 h 446"/>
                <a:gd name="T38" fmla="*/ 264 w 300"/>
                <a:gd name="T39" fmla="*/ 301 h 446"/>
                <a:gd name="T40" fmla="*/ 251 w 300"/>
                <a:gd name="T41" fmla="*/ 314 h 446"/>
                <a:gd name="T42" fmla="*/ 211 w 300"/>
                <a:gd name="T43" fmla="*/ 306 h 446"/>
                <a:gd name="T44" fmla="*/ 221 w 300"/>
                <a:gd name="T45" fmla="*/ 331 h 446"/>
                <a:gd name="T46" fmla="*/ 202 w 300"/>
                <a:gd name="T47" fmla="*/ 333 h 446"/>
                <a:gd name="T48" fmla="*/ 206 w 300"/>
                <a:gd name="T49" fmla="*/ 338 h 446"/>
                <a:gd name="T50" fmla="*/ 223 w 300"/>
                <a:gd name="T51" fmla="*/ 363 h 446"/>
                <a:gd name="T52" fmla="*/ 257 w 300"/>
                <a:gd name="T53" fmla="*/ 363 h 446"/>
                <a:gd name="T54" fmla="*/ 272 w 300"/>
                <a:gd name="T55" fmla="*/ 416 h 446"/>
                <a:gd name="T56" fmla="*/ 274 w 300"/>
                <a:gd name="T57" fmla="*/ 431 h 446"/>
                <a:gd name="T58" fmla="*/ 247 w 300"/>
                <a:gd name="T59" fmla="*/ 416 h 446"/>
                <a:gd name="T60" fmla="*/ 226 w 300"/>
                <a:gd name="T61" fmla="*/ 446 h 446"/>
                <a:gd name="T62" fmla="*/ 187 w 300"/>
                <a:gd name="T63" fmla="*/ 410 h 446"/>
                <a:gd name="T64" fmla="*/ 138 w 300"/>
                <a:gd name="T65" fmla="*/ 408 h 446"/>
                <a:gd name="T66" fmla="*/ 136 w 300"/>
                <a:gd name="T67" fmla="*/ 376 h 446"/>
                <a:gd name="T68" fmla="*/ 47 w 300"/>
                <a:gd name="T69" fmla="*/ 408 h 446"/>
                <a:gd name="T70" fmla="*/ 43 w 300"/>
                <a:gd name="T71" fmla="*/ 380 h 446"/>
                <a:gd name="T72" fmla="*/ 2 w 300"/>
                <a:gd name="T73" fmla="*/ 372 h 446"/>
                <a:gd name="T74" fmla="*/ 0 w 300"/>
                <a:gd name="T75" fmla="*/ 370 h 446"/>
                <a:gd name="T76" fmla="*/ 0 w 300"/>
                <a:gd name="T77" fmla="*/ 36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446">
                  <a:moveTo>
                    <a:pt x="0" y="363"/>
                  </a:moveTo>
                  <a:lnTo>
                    <a:pt x="13" y="284"/>
                  </a:lnTo>
                  <a:lnTo>
                    <a:pt x="34" y="253"/>
                  </a:lnTo>
                  <a:lnTo>
                    <a:pt x="28" y="210"/>
                  </a:lnTo>
                  <a:lnTo>
                    <a:pt x="58" y="148"/>
                  </a:lnTo>
                  <a:lnTo>
                    <a:pt x="34" y="17"/>
                  </a:lnTo>
                  <a:lnTo>
                    <a:pt x="87" y="0"/>
                  </a:lnTo>
                  <a:lnTo>
                    <a:pt x="104" y="21"/>
                  </a:lnTo>
                  <a:lnTo>
                    <a:pt x="119" y="17"/>
                  </a:lnTo>
                  <a:lnTo>
                    <a:pt x="117" y="34"/>
                  </a:lnTo>
                  <a:lnTo>
                    <a:pt x="136" y="44"/>
                  </a:lnTo>
                  <a:lnTo>
                    <a:pt x="121" y="97"/>
                  </a:lnTo>
                  <a:lnTo>
                    <a:pt x="187" y="110"/>
                  </a:lnTo>
                  <a:lnTo>
                    <a:pt x="213" y="93"/>
                  </a:lnTo>
                  <a:lnTo>
                    <a:pt x="209" y="195"/>
                  </a:lnTo>
                  <a:lnTo>
                    <a:pt x="300" y="227"/>
                  </a:lnTo>
                  <a:lnTo>
                    <a:pt x="296" y="246"/>
                  </a:lnTo>
                  <a:lnTo>
                    <a:pt x="257" y="248"/>
                  </a:lnTo>
                  <a:lnTo>
                    <a:pt x="247" y="287"/>
                  </a:lnTo>
                  <a:lnTo>
                    <a:pt x="264" y="301"/>
                  </a:lnTo>
                  <a:lnTo>
                    <a:pt x="251" y="314"/>
                  </a:lnTo>
                  <a:lnTo>
                    <a:pt x="211" y="306"/>
                  </a:lnTo>
                  <a:lnTo>
                    <a:pt x="221" y="331"/>
                  </a:lnTo>
                  <a:lnTo>
                    <a:pt x="202" y="333"/>
                  </a:lnTo>
                  <a:lnTo>
                    <a:pt x="206" y="338"/>
                  </a:lnTo>
                  <a:lnTo>
                    <a:pt x="223" y="363"/>
                  </a:lnTo>
                  <a:lnTo>
                    <a:pt x="257" y="363"/>
                  </a:lnTo>
                  <a:lnTo>
                    <a:pt x="272" y="416"/>
                  </a:lnTo>
                  <a:lnTo>
                    <a:pt x="274" y="431"/>
                  </a:lnTo>
                  <a:lnTo>
                    <a:pt x="247" y="416"/>
                  </a:lnTo>
                  <a:lnTo>
                    <a:pt x="226" y="446"/>
                  </a:lnTo>
                  <a:lnTo>
                    <a:pt x="187" y="410"/>
                  </a:lnTo>
                  <a:lnTo>
                    <a:pt x="138" y="408"/>
                  </a:lnTo>
                  <a:lnTo>
                    <a:pt x="136" y="376"/>
                  </a:lnTo>
                  <a:lnTo>
                    <a:pt x="47" y="408"/>
                  </a:lnTo>
                  <a:lnTo>
                    <a:pt x="43" y="380"/>
                  </a:lnTo>
                  <a:lnTo>
                    <a:pt x="2" y="372"/>
                  </a:lnTo>
                  <a:lnTo>
                    <a:pt x="0" y="370"/>
                  </a:lnTo>
                  <a:lnTo>
                    <a:pt x="0" y="363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130602B-CCF1-4BC8-8388-CAEF5F26E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950" y="3563852"/>
              <a:ext cx="370042" cy="583467"/>
            </a:xfrm>
            <a:custGeom>
              <a:avLst/>
              <a:gdLst>
                <a:gd name="T0" fmla="*/ 2 w 241"/>
                <a:gd name="T1" fmla="*/ 132 h 380"/>
                <a:gd name="T2" fmla="*/ 0 w 241"/>
                <a:gd name="T3" fmla="*/ 121 h 380"/>
                <a:gd name="T4" fmla="*/ 45 w 241"/>
                <a:gd name="T5" fmla="*/ 59 h 380"/>
                <a:gd name="T6" fmla="*/ 64 w 241"/>
                <a:gd name="T7" fmla="*/ 0 h 380"/>
                <a:gd name="T8" fmla="*/ 79 w 241"/>
                <a:gd name="T9" fmla="*/ 19 h 380"/>
                <a:gd name="T10" fmla="*/ 109 w 241"/>
                <a:gd name="T11" fmla="*/ 13 h 380"/>
                <a:gd name="T12" fmla="*/ 141 w 241"/>
                <a:gd name="T13" fmla="*/ 57 h 380"/>
                <a:gd name="T14" fmla="*/ 124 w 241"/>
                <a:gd name="T15" fmla="*/ 102 h 380"/>
                <a:gd name="T16" fmla="*/ 138 w 241"/>
                <a:gd name="T17" fmla="*/ 91 h 380"/>
                <a:gd name="T18" fmla="*/ 164 w 241"/>
                <a:gd name="T19" fmla="*/ 102 h 380"/>
                <a:gd name="T20" fmla="*/ 194 w 241"/>
                <a:gd name="T21" fmla="*/ 161 h 380"/>
                <a:gd name="T22" fmla="*/ 241 w 241"/>
                <a:gd name="T23" fmla="*/ 189 h 380"/>
                <a:gd name="T24" fmla="*/ 209 w 241"/>
                <a:gd name="T25" fmla="*/ 221 h 380"/>
                <a:gd name="T26" fmla="*/ 202 w 241"/>
                <a:gd name="T27" fmla="*/ 253 h 380"/>
                <a:gd name="T28" fmla="*/ 226 w 241"/>
                <a:gd name="T29" fmla="*/ 270 h 380"/>
                <a:gd name="T30" fmla="*/ 209 w 241"/>
                <a:gd name="T31" fmla="*/ 321 h 380"/>
                <a:gd name="T32" fmla="*/ 162 w 241"/>
                <a:gd name="T33" fmla="*/ 378 h 380"/>
                <a:gd name="T34" fmla="*/ 126 w 241"/>
                <a:gd name="T35" fmla="*/ 380 h 380"/>
                <a:gd name="T36" fmla="*/ 104 w 241"/>
                <a:gd name="T37" fmla="*/ 353 h 380"/>
                <a:gd name="T38" fmla="*/ 70 w 241"/>
                <a:gd name="T39" fmla="*/ 380 h 380"/>
                <a:gd name="T40" fmla="*/ 49 w 241"/>
                <a:gd name="T41" fmla="*/ 351 h 380"/>
                <a:gd name="T42" fmla="*/ 43 w 241"/>
                <a:gd name="T43" fmla="*/ 363 h 380"/>
                <a:gd name="T44" fmla="*/ 19 w 241"/>
                <a:gd name="T45" fmla="*/ 315 h 380"/>
                <a:gd name="T46" fmla="*/ 45 w 241"/>
                <a:gd name="T47" fmla="*/ 302 h 380"/>
                <a:gd name="T48" fmla="*/ 30 w 241"/>
                <a:gd name="T49" fmla="*/ 274 h 380"/>
                <a:gd name="T50" fmla="*/ 49 w 241"/>
                <a:gd name="T51" fmla="*/ 244 h 380"/>
                <a:gd name="T52" fmla="*/ 19 w 241"/>
                <a:gd name="T53" fmla="*/ 183 h 380"/>
                <a:gd name="T54" fmla="*/ 53 w 241"/>
                <a:gd name="T55" fmla="*/ 166 h 380"/>
                <a:gd name="T56" fmla="*/ 0 w 241"/>
                <a:gd name="T57" fmla="*/ 134 h 380"/>
                <a:gd name="T58" fmla="*/ 2 w 241"/>
                <a:gd name="T59" fmla="*/ 13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1" h="380">
                  <a:moveTo>
                    <a:pt x="2" y="132"/>
                  </a:moveTo>
                  <a:lnTo>
                    <a:pt x="0" y="121"/>
                  </a:lnTo>
                  <a:lnTo>
                    <a:pt x="45" y="59"/>
                  </a:lnTo>
                  <a:lnTo>
                    <a:pt x="64" y="0"/>
                  </a:lnTo>
                  <a:lnTo>
                    <a:pt x="79" y="19"/>
                  </a:lnTo>
                  <a:lnTo>
                    <a:pt x="109" y="13"/>
                  </a:lnTo>
                  <a:lnTo>
                    <a:pt x="141" y="57"/>
                  </a:lnTo>
                  <a:lnTo>
                    <a:pt x="124" y="102"/>
                  </a:lnTo>
                  <a:lnTo>
                    <a:pt x="138" y="91"/>
                  </a:lnTo>
                  <a:lnTo>
                    <a:pt x="164" y="102"/>
                  </a:lnTo>
                  <a:lnTo>
                    <a:pt x="194" y="161"/>
                  </a:lnTo>
                  <a:lnTo>
                    <a:pt x="241" y="189"/>
                  </a:lnTo>
                  <a:lnTo>
                    <a:pt x="209" y="221"/>
                  </a:lnTo>
                  <a:lnTo>
                    <a:pt x="202" y="253"/>
                  </a:lnTo>
                  <a:lnTo>
                    <a:pt x="226" y="270"/>
                  </a:lnTo>
                  <a:lnTo>
                    <a:pt x="209" y="321"/>
                  </a:lnTo>
                  <a:lnTo>
                    <a:pt x="162" y="378"/>
                  </a:lnTo>
                  <a:lnTo>
                    <a:pt x="126" y="380"/>
                  </a:lnTo>
                  <a:lnTo>
                    <a:pt x="104" y="353"/>
                  </a:lnTo>
                  <a:lnTo>
                    <a:pt x="70" y="380"/>
                  </a:lnTo>
                  <a:lnTo>
                    <a:pt x="49" y="351"/>
                  </a:lnTo>
                  <a:lnTo>
                    <a:pt x="43" y="363"/>
                  </a:lnTo>
                  <a:lnTo>
                    <a:pt x="19" y="315"/>
                  </a:lnTo>
                  <a:lnTo>
                    <a:pt x="45" y="302"/>
                  </a:lnTo>
                  <a:lnTo>
                    <a:pt x="30" y="274"/>
                  </a:lnTo>
                  <a:lnTo>
                    <a:pt x="49" y="244"/>
                  </a:lnTo>
                  <a:lnTo>
                    <a:pt x="19" y="183"/>
                  </a:lnTo>
                  <a:lnTo>
                    <a:pt x="53" y="166"/>
                  </a:lnTo>
                  <a:lnTo>
                    <a:pt x="0" y="134"/>
                  </a:lnTo>
                  <a:lnTo>
                    <a:pt x="2" y="1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F37041-9F59-40AA-9D6E-9E5CDE0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593" y="4151927"/>
              <a:ext cx="425317" cy="583467"/>
            </a:xfrm>
            <a:custGeom>
              <a:avLst/>
              <a:gdLst>
                <a:gd name="T0" fmla="*/ 2 w 277"/>
                <a:gd name="T1" fmla="*/ 123 h 380"/>
                <a:gd name="T2" fmla="*/ 34 w 277"/>
                <a:gd name="T3" fmla="*/ 104 h 380"/>
                <a:gd name="T4" fmla="*/ 21 w 277"/>
                <a:gd name="T5" fmla="*/ 19 h 380"/>
                <a:gd name="T6" fmla="*/ 53 w 277"/>
                <a:gd name="T7" fmla="*/ 0 h 380"/>
                <a:gd name="T8" fmla="*/ 53 w 277"/>
                <a:gd name="T9" fmla="*/ 23 h 380"/>
                <a:gd name="T10" fmla="*/ 75 w 277"/>
                <a:gd name="T11" fmla="*/ 38 h 380"/>
                <a:gd name="T12" fmla="*/ 106 w 277"/>
                <a:gd name="T13" fmla="*/ 27 h 380"/>
                <a:gd name="T14" fmla="*/ 151 w 277"/>
                <a:gd name="T15" fmla="*/ 42 h 380"/>
                <a:gd name="T16" fmla="*/ 177 w 277"/>
                <a:gd name="T17" fmla="*/ 19 h 380"/>
                <a:gd name="T18" fmla="*/ 191 w 277"/>
                <a:gd name="T19" fmla="*/ 36 h 380"/>
                <a:gd name="T20" fmla="*/ 160 w 277"/>
                <a:gd name="T21" fmla="*/ 51 h 380"/>
                <a:gd name="T22" fmla="*/ 143 w 277"/>
                <a:gd name="T23" fmla="*/ 82 h 380"/>
                <a:gd name="T24" fmla="*/ 160 w 277"/>
                <a:gd name="T25" fmla="*/ 95 h 380"/>
                <a:gd name="T26" fmla="*/ 143 w 277"/>
                <a:gd name="T27" fmla="*/ 102 h 380"/>
                <a:gd name="T28" fmla="*/ 145 w 277"/>
                <a:gd name="T29" fmla="*/ 104 h 380"/>
                <a:gd name="T30" fmla="*/ 183 w 277"/>
                <a:gd name="T31" fmla="*/ 153 h 380"/>
                <a:gd name="T32" fmla="*/ 174 w 277"/>
                <a:gd name="T33" fmla="*/ 219 h 380"/>
                <a:gd name="T34" fmla="*/ 202 w 277"/>
                <a:gd name="T35" fmla="*/ 250 h 380"/>
                <a:gd name="T36" fmla="*/ 257 w 277"/>
                <a:gd name="T37" fmla="*/ 259 h 380"/>
                <a:gd name="T38" fmla="*/ 247 w 277"/>
                <a:gd name="T39" fmla="*/ 282 h 380"/>
                <a:gd name="T40" fmla="*/ 277 w 277"/>
                <a:gd name="T41" fmla="*/ 295 h 380"/>
                <a:gd name="T42" fmla="*/ 274 w 277"/>
                <a:gd name="T43" fmla="*/ 310 h 380"/>
                <a:gd name="T44" fmla="*/ 274 w 277"/>
                <a:gd name="T45" fmla="*/ 314 h 380"/>
                <a:gd name="T46" fmla="*/ 277 w 277"/>
                <a:gd name="T47" fmla="*/ 331 h 380"/>
                <a:gd name="T48" fmla="*/ 240 w 277"/>
                <a:gd name="T49" fmla="*/ 350 h 380"/>
                <a:gd name="T50" fmla="*/ 234 w 277"/>
                <a:gd name="T51" fmla="*/ 376 h 380"/>
                <a:gd name="T52" fmla="*/ 209 w 277"/>
                <a:gd name="T53" fmla="*/ 380 h 380"/>
                <a:gd name="T54" fmla="*/ 172 w 277"/>
                <a:gd name="T55" fmla="*/ 363 h 380"/>
                <a:gd name="T56" fmla="*/ 168 w 277"/>
                <a:gd name="T57" fmla="*/ 331 h 380"/>
                <a:gd name="T58" fmla="*/ 126 w 277"/>
                <a:gd name="T59" fmla="*/ 323 h 380"/>
                <a:gd name="T60" fmla="*/ 100 w 277"/>
                <a:gd name="T61" fmla="*/ 342 h 380"/>
                <a:gd name="T62" fmla="*/ 55 w 277"/>
                <a:gd name="T63" fmla="*/ 338 h 380"/>
                <a:gd name="T64" fmla="*/ 77 w 277"/>
                <a:gd name="T65" fmla="*/ 287 h 380"/>
                <a:gd name="T66" fmla="*/ 2 w 277"/>
                <a:gd name="T67" fmla="*/ 176 h 380"/>
                <a:gd name="T68" fmla="*/ 17 w 277"/>
                <a:gd name="T69" fmla="*/ 142 h 380"/>
                <a:gd name="T70" fmla="*/ 0 w 277"/>
                <a:gd name="T71" fmla="*/ 125 h 380"/>
                <a:gd name="T72" fmla="*/ 2 w 277"/>
                <a:gd name="T73" fmla="*/ 12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7" h="380">
                  <a:moveTo>
                    <a:pt x="2" y="123"/>
                  </a:moveTo>
                  <a:lnTo>
                    <a:pt x="34" y="104"/>
                  </a:lnTo>
                  <a:lnTo>
                    <a:pt x="21" y="19"/>
                  </a:lnTo>
                  <a:lnTo>
                    <a:pt x="53" y="0"/>
                  </a:lnTo>
                  <a:lnTo>
                    <a:pt x="53" y="23"/>
                  </a:lnTo>
                  <a:lnTo>
                    <a:pt x="75" y="38"/>
                  </a:lnTo>
                  <a:lnTo>
                    <a:pt x="106" y="27"/>
                  </a:lnTo>
                  <a:lnTo>
                    <a:pt x="151" y="42"/>
                  </a:lnTo>
                  <a:lnTo>
                    <a:pt x="177" y="19"/>
                  </a:lnTo>
                  <a:lnTo>
                    <a:pt x="191" y="36"/>
                  </a:lnTo>
                  <a:lnTo>
                    <a:pt x="160" y="51"/>
                  </a:lnTo>
                  <a:lnTo>
                    <a:pt x="143" y="82"/>
                  </a:lnTo>
                  <a:lnTo>
                    <a:pt x="160" y="95"/>
                  </a:lnTo>
                  <a:lnTo>
                    <a:pt x="143" y="102"/>
                  </a:lnTo>
                  <a:lnTo>
                    <a:pt x="145" y="104"/>
                  </a:lnTo>
                  <a:lnTo>
                    <a:pt x="183" y="153"/>
                  </a:lnTo>
                  <a:lnTo>
                    <a:pt x="174" y="219"/>
                  </a:lnTo>
                  <a:lnTo>
                    <a:pt x="202" y="250"/>
                  </a:lnTo>
                  <a:lnTo>
                    <a:pt x="257" y="259"/>
                  </a:lnTo>
                  <a:lnTo>
                    <a:pt x="247" y="282"/>
                  </a:lnTo>
                  <a:lnTo>
                    <a:pt x="277" y="295"/>
                  </a:lnTo>
                  <a:lnTo>
                    <a:pt x="274" y="310"/>
                  </a:lnTo>
                  <a:lnTo>
                    <a:pt x="274" y="314"/>
                  </a:lnTo>
                  <a:lnTo>
                    <a:pt x="277" y="331"/>
                  </a:lnTo>
                  <a:lnTo>
                    <a:pt x="240" y="350"/>
                  </a:lnTo>
                  <a:lnTo>
                    <a:pt x="234" y="376"/>
                  </a:lnTo>
                  <a:lnTo>
                    <a:pt x="209" y="380"/>
                  </a:lnTo>
                  <a:lnTo>
                    <a:pt x="172" y="363"/>
                  </a:lnTo>
                  <a:lnTo>
                    <a:pt x="168" y="331"/>
                  </a:lnTo>
                  <a:lnTo>
                    <a:pt x="126" y="323"/>
                  </a:lnTo>
                  <a:lnTo>
                    <a:pt x="100" y="342"/>
                  </a:lnTo>
                  <a:lnTo>
                    <a:pt x="55" y="338"/>
                  </a:lnTo>
                  <a:lnTo>
                    <a:pt x="77" y="287"/>
                  </a:lnTo>
                  <a:lnTo>
                    <a:pt x="2" y="176"/>
                  </a:lnTo>
                  <a:lnTo>
                    <a:pt x="17" y="142"/>
                  </a:lnTo>
                  <a:lnTo>
                    <a:pt x="0" y="125"/>
                  </a:lnTo>
                  <a:lnTo>
                    <a:pt x="2" y="12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0A43039-50EA-4511-B894-7AC4ADFD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196" y="3218379"/>
              <a:ext cx="623389" cy="540475"/>
            </a:xfrm>
            <a:custGeom>
              <a:avLst/>
              <a:gdLst>
                <a:gd name="T0" fmla="*/ 12 w 406"/>
                <a:gd name="T1" fmla="*/ 165 h 352"/>
                <a:gd name="T2" fmla="*/ 2 w 406"/>
                <a:gd name="T3" fmla="*/ 180 h 352"/>
                <a:gd name="T4" fmla="*/ 61 w 406"/>
                <a:gd name="T5" fmla="*/ 204 h 352"/>
                <a:gd name="T6" fmla="*/ 91 w 406"/>
                <a:gd name="T7" fmla="*/ 184 h 352"/>
                <a:gd name="T8" fmla="*/ 151 w 406"/>
                <a:gd name="T9" fmla="*/ 184 h 352"/>
                <a:gd name="T10" fmla="*/ 187 w 406"/>
                <a:gd name="T11" fmla="*/ 221 h 352"/>
                <a:gd name="T12" fmla="*/ 127 w 406"/>
                <a:gd name="T13" fmla="*/ 189 h 352"/>
                <a:gd name="T14" fmla="*/ 93 w 406"/>
                <a:gd name="T15" fmla="*/ 195 h 352"/>
                <a:gd name="T16" fmla="*/ 91 w 406"/>
                <a:gd name="T17" fmla="*/ 233 h 352"/>
                <a:gd name="T18" fmla="*/ 70 w 406"/>
                <a:gd name="T19" fmla="*/ 242 h 352"/>
                <a:gd name="T20" fmla="*/ 136 w 406"/>
                <a:gd name="T21" fmla="*/ 284 h 352"/>
                <a:gd name="T22" fmla="*/ 193 w 406"/>
                <a:gd name="T23" fmla="*/ 340 h 352"/>
                <a:gd name="T24" fmla="*/ 238 w 406"/>
                <a:gd name="T25" fmla="*/ 352 h 352"/>
                <a:gd name="T26" fmla="*/ 250 w 406"/>
                <a:gd name="T27" fmla="*/ 346 h 352"/>
                <a:gd name="T28" fmla="*/ 240 w 406"/>
                <a:gd name="T29" fmla="*/ 295 h 352"/>
                <a:gd name="T30" fmla="*/ 255 w 406"/>
                <a:gd name="T31" fmla="*/ 289 h 352"/>
                <a:gd name="T32" fmla="*/ 261 w 406"/>
                <a:gd name="T33" fmla="*/ 331 h 352"/>
                <a:gd name="T34" fmla="*/ 312 w 406"/>
                <a:gd name="T35" fmla="*/ 278 h 352"/>
                <a:gd name="T36" fmla="*/ 342 w 406"/>
                <a:gd name="T37" fmla="*/ 299 h 352"/>
                <a:gd name="T38" fmla="*/ 350 w 406"/>
                <a:gd name="T39" fmla="*/ 287 h 352"/>
                <a:gd name="T40" fmla="*/ 316 w 406"/>
                <a:gd name="T41" fmla="*/ 272 h 352"/>
                <a:gd name="T42" fmla="*/ 342 w 406"/>
                <a:gd name="T43" fmla="*/ 244 h 352"/>
                <a:gd name="T44" fmla="*/ 338 w 406"/>
                <a:gd name="T45" fmla="*/ 221 h 352"/>
                <a:gd name="T46" fmla="*/ 299 w 406"/>
                <a:gd name="T47" fmla="*/ 195 h 352"/>
                <a:gd name="T48" fmla="*/ 299 w 406"/>
                <a:gd name="T49" fmla="*/ 193 h 352"/>
                <a:gd name="T50" fmla="*/ 406 w 406"/>
                <a:gd name="T51" fmla="*/ 167 h 352"/>
                <a:gd name="T52" fmla="*/ 393 w 406"/>
                <a:gd name="T53" fmla="*/ 131 h 352"/>
                <a:gd name="T54" fmla="*/ 348 w 406"/>
                <a:gd name="T55" fmla="*/ 121 h 352"/>
                <a:gd name="T56" fmla="*/ 348 w 406"/>
                <a:gd name="T57" fmla="*/ 102 h 352"/>
                <a:gd name="T58" fmla="*/ 389 w 406"/>
                <a:gd name="T59" fmla="*/ 97 h 352"/>
                <a:gd name="T60" fmla="*/ 357 w 406"/>
                <a:gd name="T61" fmla="*/ 82 h 352"/>
                <a:gd name="T62" fmla="*/ 331 w 406"/>
                <a:gd name="T63" fmla="*/ 25 h 352"/>
                <a:gd name="T64" fmla="*/ 280 w 406"/>
                <a:gd name="T65" fmla="*/ 0 h 352"/>
                <a:gd name="T66" fmla="*/ 229 w 406"/>
                <a:gd name="T67" fmla="*/ 40 h 352"/>
                <a:gd name="T68" fmla="*/ 153 w 406"/>
                <a:gd name="T69" fmla="*/ 44 h 352"/>
                <a:gd name="T70" fmla="*/ 119 w 406"/>
                <a:gd name="T71" fmla="*/ 63 h 352"/>
                <a:gd name="T72" fmla="*/ 102 w 406"/>
                <a:gd name="T73" fmla="*/ 112 h 352"/>
                <a:gd name="T74" fmla="*/ 68 w 406"/>
                <a:gd name="T75" fmla="*/ 104 h 352"/>
                <a:gd name="T76" fmla="*/ 63 w 406"/>
                <a:gd name="T77" fmla="*/ 121 h 352"/>
                <a:gd name="T78" fmla="*/ 25 w 406"/>
                <a:gd name="T79" fmla="*/ 123 h 352"/>
                <a:gd name="T80" fmla="*/ 29 w 406"/>
                <a:gd name="T81" fmla="*/ 138 h 352"/>
                <a:gd name="T82" fmla="*/ 0 w 406"/>
                <a:gd name="T83" fmla="*/ 148 h 352"/>
                <a:gd name="T84" fmla="*/ 12 w 406"/>
                <a:gd name="T85" fmla="*/ 16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352">
                  <a:moveTo>
                    <a:pt x="12" y="165"/>
                  </a:moveTo>
                  <a:lnTo>
                    <a:pt x="2" y="180"/>
                  </a:lnTo>
                  <a:lnTo>
                    <a:pt x="61" y="204"/>
                  </a:lnTo>
                  <a:lnTo>
                    <a:pt x="91" y="184"/>
                  </a:lnTo>
                  <a:lnTo>
                    <a:pt x="151" y="184"/>
                  </a:lnTo>
                  <a:lnTo>
                    <a:pt x="187" y="221"/>
                  </a:lnTo>
                  <a:lnTo>
                    <a:pt x="127" y="189"/>
                  </a:lnTo>
                  <a:lnTo>
                    <a:pt x="93" y="195"/>
                  </a:lnTo>
                  <a:lnTo>
                    <a:pt x="91" y="233"/>
                  </a:lnTo>
                  <a:lnTo>
                    <a:pt x="70" y="242"/>
                  </a:lnTo>
                  <a:lnTo>
                    <a:pt x="136" y="284"/>
                  </a:lnTo>
                  <a:lnTo>
                    <a:pt x="193" y="340"/>
                  </a:lnTo>
                  <a:lnTo>
                    <a:pt x="238" y="352"/>
                  </a:lnTo>
                  <a:lnTo>
                    <a:pt x="250" y="346"/>
                  </a:lnTo>
                  <a:lnTo>
                    <a:pt x="240" y="295"/>
                  </a:lnTo>
                  <a:lnTo>
                    <a:pt x="255" y="289"/>
                  </a:lnTo>
                  <a:lnTo>
                    <a:pt x="261" y="331"/>
                  </a:lnTo>
                  <a:lnTo>
                    <a:pt x="312" y="278"/>
                  </a:lnTo>
                  <a:lnTo>
                    <a:pt x="342" y="299"/>
                  </a:lnTo>
                  <a:lnTo>
                    <a:pt x="350" y="287"/>
                  </a:lnTo>
                  <a:lnTo>
                    <a:pt x="316" y="272"/>
                  </a:lnTo>
                  <a:lnTo>
                    <a:pt x="342" y="244"/>
                  </a:lnTo>
                  <a:lnTo>
                    <a:pt x="338" y="221"/>
                  </a:lnTo>
                  <a:lnTo>
                    <a:pt x="299" y="195"/>
                  </a:lnTo>
                  <a:lnTo>
                    <a:pt x="299" y="193"/>
                  </a:lnTo>
                  <a:lnTo>
                    <a:pt x="406" y="167"/>
                  </a:lnTo>
                  <a:lnTo>
                    <a:pt x="393" y="131"/>
                  </a:lnTo>
                  <a:lnTo>
                    <a:pt x="348" y="121"/>
                  </a:lnTo>
                  <a:lnTo>
                    <a:pt x="348" y="102"/>
                  </a:lnTo>
                  <a:lnTo>
                    <a:pt x="389" y="97"/>
                  </a:lnTo>
                  <a:lnTo>
                    <a:pt x="357" y="82"/>
                  </a:lnTo>
                  <a:lnTo>
                    <a:pt x="331" y="25"/>
                  </a:lnTo>
                  <a:lnTo>
                    <a:pt x="280" y="0"/>
                  </a:lnTo>
                  <a:lnTo>
                    <a:pt x="229" y="40"/>
                  </a:lnTo>
                  <a:lnTo>
                    <a:pt x="153" y="44"/>
                  </a:lnTo>
                  <a:lnTo>
                    <a:pt x="119" y="63"/>
                  </a:lnTo>
                  <a:lnTo>
                    <a:pt x="102" y="112"/>
                  </a:lnTo>
                  <a:lnTo>
                    <a:pt x="68" y="104"/>
                  </a:lnTo>
                  <a:lnTo>
                    <a:pt x="63" y="121"/>
                  </a:lnTo>
                  <a:lnTo>
                    <a:pt x="25" y="123"/>
                  </a:lnTo>
                  <a:lnTo>
                    <a:pt x="29" y="138"/>
                  </a:lnTo>
                  <a:lnTo>
                    <a:pt x="0" y="148"/>
                  </a:lnTo>
                  <a:lnTo>
                    <a:pt x="12" y="16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BFF026CC-B761-480B-8FB3-CE3A02E6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362" y="4167281"/>
              <a:ext cx="626460" cy="538940"/>
            </a:xfrm>
            <a:custGeom>
              <a:avLst/>
              <a:gdLst>
                <a:gd name="T0" fmla="*/ 4 w 408"/>
                <a:gd name="T1" fmla="*/ 147 h 351"/>
                <a:gd name="T2" fmla="*/ 57 w 408"/>
                <a:gd name="T3" fmla="*/ 98 h 351"/>
                <a:gd name="T4" fmla="*/ 46 w 408"/>
                <a:gd name="T5" fmla="*/ 38 h 351"/>
                <a:gd name="T6" fmla="*/ 61 w 408"/>
                <a:gd name="T7" fmla="*/ 45 h 351"/>
                <a:gd name="T8" fmla="*/ 89 w 408"/>
                <a:gd name="T9" fmla="*/ 9 h 351"/>
                <a:gd name="T10" fmla="*/ 106 w 408"/>
                <a:gd name="T11" fmla="*/ 17 h 351"/>
                <a:gd name="T12" fmla="*/ 110 w 408"/>
                <a:gd name="T13" fmla="*/ 2 h 351"/>
                <a:gd name="T14" fmla="*/ 138 w 408"/>
                <a:gd name="T15" fmla="*/ 0 h 351"/>
                <a:gd name="T16" fmla="*/ 148 w 408"/>
                <a:gd name="T17" fmla="*/ 45 h 351"/>
                <a:gd name="T18" fmla="*/ 202 w 408"/>
                <a:gd name="T19" fmla="*/ 66 h 351"/>
                <a:gd name="T20" fmla="*/ 270 w 408"/>
                <a:gd name="T21" fmla="*/ 66 h 351"/>
                <a:gd name="T22" fmla="*/ 274 w 408"/>
                <a:gd name="T23" fmla="*/ 87 h 351"/>
                <a:gd name="T24" fmla="*/ 306 w 408"/>
                <a:gd name="T25" fmla="*/ 81 h 351"/>
                <a:gd name="T26" fmla="*/ 331 w 408"/>
                <a:gd name="T27" fmla="*/ 115 h 351"/>
                <a:gd name="T28" fmla="*/ 348 w 408"/>
                <a:gd name="T29" fmla="*/ 132 h 351"/>
                <a:gd name="T30" fmla="*/ 333 w 408"/>
                <a:gd name="T31" fmla="*/ 166 h 351"/>
                <a:gd name="T32" fmla="*/ 408 w 408"/>
                <a:gd name="T33" fmla="*/ 277 h 351"/>
                <a:gd name="T34" fmla="*/ 386 w 408"/>
                <a:gd name="T35" fmla="*/ 328 h 351"/>
                <a:gd name="T36" fmla="*/ 331 w 408"/>
                <a:gd name="T37" fmla="*/ 317 h 351"/>
                <a:gd name="T38" fmla="*/ 316 w 408"/>
                <a:gd name="T39" fmla="*/ 332 h 351"/>
                <a:gd name="T40" fmla="*/ 282 w 408"/>
                <a:gd name="T41" fmla="*/ 302 h 351"/>
                <a:gd name="T42" fmla="*/ 246 w 408"/>
                <a:gd name="T43" fmla="*/ 302 h 351"/>
                <a:gd name="T44" fmla="*/ 182 w 408"/>
                <a:gd name="T45" fmla="*/ 328 h 351"/>
                <a:gd name="T46" fmla="*/ 157 w 408"/>
                <a:gd name="T47" fmla="*/ 351 h 351"/>
                <a:gd name="T48" fmla="*/ 125 w 408"/>
                <a:gd name="T49" fmla="*/ 315 h 351"/>
                <a:gd name="T50" fmla="*/ 80 w 408"/>
                <a:gd name="T51" fmla="*/ 315 h 351"/>
                <a:gd name="T52" fmla="*/ 74 w 408"/>
                <a:gd name="T53" fmla="*/ 296 h 351"/>
                <a:gd name="T54" fmla="*/ 29 w 408"/>
                <a:gd name="T55" fmla="*/ 279 h 351"/>
                <a:gd name="T56" fmla="*/ 25 w 408"/>
                <a:gd name="T57" fmla="*/ 185 h 351"/>
                <a:gd name="T58" fmla="*/ 0 w 408"/>
                <a:gd name="T59" fmla="*/ 151 h 351"/>
                <a:gd name="T60" fmla="*/ 4 w 408"/>
                <a:gd name="T61" fmla="*/ 14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351">
                  <a:moveTo>
                    <a:pt x="4" y="147"/>
                  </a:moveTo>
                  <a:lnTo>
                    <a:pt x="57" y="98"/>
                  </a:lnTo>
                  <a:lnTo>
                    <a:pt x="46" y="38"/>
                  </a:lnTo>
                  <a:lnTo>
                    <a:pt x="61" y="45"/>
                  </a:lnTo>
                  <a:lnTo>
                    <a:pt x="89" y="9"/>
                  </a:lnTo>
                  <a:lnTo>
                    <a:pt x="106" y="17"/>
                  </a:lnTo>
                  <a:lnTo>
                    <a:pt x="110" y="2"/>
                  </a:lnTo>
                  <a:lnTo>
                    <a:pt x="138" y="0"/>
                  </a:lnTo>
                  <a:lnTo>
                    <a:pt x="148" y="45"/>
                  </a:lnTo>
                  <a:lnTo>
                    <a:pt x="202" y="66"/>
                  </a:lnTo>
                  <a:lnTo>
                    <a:pt x="270" y="66"/>
                  </a:lnTo>
                  <a:lnTo>
                    <a:pt x="274" y="87"/>
                  </a:lnTo>
                  <a:lnTo>
                    <a:pt x="306" y="81"/>
                  </a:lnTo>
                  <a:lnTo>
                    <a:pt x="331" y="115"/>
                  </a:lnTo>
                  <a:lnTo>
                    <a:pt x="348" y="132"/>
                  </a:lnTo>
                  <a:lnTo>
                    <a:pt x="333" y="166"/>
                  </a:lnTo>
                  <a:lnTo>
                    <a:pt x="408" y="277"/>
                  </a:lnTo>
                  <a:lnTo>
                    <a:pt x="386" y="328"/>
                  </a:lnTo>
                  <a:lnTo>
                    <a:pt x="331" y="317"/>
                  </a:lnTo>
                  <a:lnTo>
                    <a:pt x="316" y="332"/>
                  </a:lnTo>
                  <a:lnTo>
                    <a:pt x="282" y="302"/>
                  </a:lnTo>
                  <a:lnTo>
                    <a:pt x="246" y="302"/>
                  </a:lnTo>
                  <a:lnTo>
                    <a:pt x="182" y="328"/>
                  </a:lnTo>
                  <a:lnTo>
                    <a:pt x="157" y="351"/>
                  </a:lnTo>
                  <a:lnTo>
                    <a:pt x="125" y="315"/>
                  </a:lnTo>
                  <a:lnTo>
                    <a:pt x="80" y="315"/>
                  </a:lnTo>
                  <a:lnTo>
                    <a:pt x="74" y="296"/>
                  </a:lnTo>
                  <a:lnTo>
                    <a:pt x="29" y="279"/>
                  </a:lnTo>
                  <a:lnTo>
                    <a:pt x="25" y="185"/>
                  </a:lnTo>
                  <a:lnTo>
                    <a:pt x="0" y="151"/>
                  </a:lnTo>
                  <a:lnTo>
                    <a:pt x="4" y="1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CA84A90-FC7B-40DC-AD10-EE51E436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023" y="2975779"/>
              <a:ext cx="287128" cy="489806"/>
            </a:xfrm>
            <a:custGeom>
              <a:avLst/>
              <a:gdLst>
                <a:gd name="T0" fmla="*/ 2 w 187"/>
                <a:gd name="T1" fmla="*/ 187 h 319"/>
                <a:gd name="T2" fmla="*/ 49 w 187"/>
                <a:gd name="T3" fmla="*/ 219 h 319"/>
                <a:gd name="T4" fmla="*/ 42 w 187"/>
                <a:gd name="T5" fmla="*/ 264 h 319"/>
                <a:gd name="T6" fmla="*/ 62 w 187"/>
                <a:gd name="T7" fmla="*/ 262 h 319"/>
                <a:gd name="T8" fmla="*/ 76 w 187"/>
                <a:gd name="T9" fmla="*/ 298 h 319"/>
                <a:gd name="T10" fmla="*/ 93 w 187"/>
                <a:gd name="T11" fmla="*/ 298 h 319"/>
                <a:gd name="T12" fmla="*/ 87 w 187"/>
                <a:gd name="T13" fmla="*/ 319 h 319"/>
                <a:gd name="T14" fmla="*/ 140 w 187"/>
                <a:gd name="T15" fmla="*/ 319 h 319"/>
                <a:gd name="T16" fmla="*/ 187 w 187"/>
                <a:gd name="T17" fmla="*/ 262 h 319"/>
                <a:gd name="T18" fmla="*/ 166 w 187"/>
                <a:gd name="T19" fmla="*/ 219 h 319"/>
                <a:gd name="T20" fmla="*/ 187 w 187"/>
                <a:gd name="T21" fmla="*/ 119 h 319"/>
                <a:gd name="T22" fmla="*/ 172 w 187"/>
                <a:gd name="T23" fmla="*/ 66 h 319"/>
                <a:gd name="T24" fmla="*/ 79 w 187"/>
                <a:gd name="T25" fmla="*/ 0 h 319"/>
                <a:gd name="T26" fmla="*/ 21 w 187"/>
                <a:gd name="T27" fmla="*/ 121 h 319"/>
                <a:gd name="T28" fmla="*/ 17 w 187"/>
                <a:gd name="T29" fmla="*/ 172 h 319"/>
                <a:gd name="T30" fmla="*/ 0 w 187"/>
                <a:gd name="T31" fmla="*/ 183 h 319"/>
                <a:gd name="T32" fmla="*/ 2 w 187"/>
                <a:gd name="T33" fmla="*/ 18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9">
                  <a:moveTo>
                    <a:pt x="2" y="187"/>
                  </a:moveTo>
                  <a:lnTo>
                    <a:pt x="49" y="219"/>
                  </a:lnTo>
                  <a:lnTo>
                    <a:pt x="42" y="264"/>
                  </a:lnTo>
                  <a:lnTo>
                    <a:pt x="62" y="262"/>
                  </a:lnTo>
                  <a:lnTo>
                    <a:pt x="76" y="298"/>
                  </a:lnTo>
                  <a:lnTo>
                    <a:pt x="93" y="298"/>
                  </a:lnTo>
                  <a:lnTo>
                    <a:pt x="87" y="319"/>
                  </a:lnTo>
                  <a:lnTo>
                    <a:pt x="140" y="319"/>
                  </a:lnTo>
                  <a:lnTo>
                    <a:pt x="187" y="262"/>
                  </a:lnTo>
                  <a:lnTo>
                    <a:pt x="166" y="219"/>
                  </a:lnTo>
                  <a:lnTo>
                    <a:pt x="187" y="119"/>
                  </a:lnTo>
                  <a:lnTo>
                    <a:pt x="172" y="66"/>
                  </a:lnTo>
                  <a:lnTo>
                    <a:pt x="79" y="0"/>
                  </a:lnTo>
                  <a:lnTo>
                    <a:pt x="21" y="121"/>
                  </a:lnTo>
                  <a:lnTo>
                    <a:pt x="17" y="172"/>
                  </a:lnTo>
                  <a:lnTo>
                    <a:pt x="0" y="183"/>
                  </a:lnTo>
                  <a:lnTo>
                    <a:pt x="2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305E5CC-68B7-43D5-A4F0-0BFBFFBF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161" y="4131965"/>
              <a:ext cx="362364" cy="472916"/>
            </a:xfrm>
            <a:custGeom>
              <a:avLst/>
              <a:gdLst>
                <a:gd name="T0" fmla="*/ 2 w 236"/>
                <a:gd name="T1" fmla="*/ 117 h 308"/>
                <a:gd name="T2" fmla="*/ 40 w 236"/>
                <a:gd name="T3" fmla="*/ 166 h 308"/>
                <a:gd name="T4" fmla="*/ 31 w 236"/>
                <a:gd name="T5" fmla="*/ 232 h 308"/>
                <a:gd name="T6" fmla="*/ 59 w 236"/>
                <a:gd name="T7" fmla="*/ 263 h 308"/>
                <a:gd name="T8" fmla="*/ 114 w 236"/>
                <a:gd name="T9" fmla="*/ 272 h 308"/>
                <a:gd name="T10" fmla="*/ 104 w 236"/>
                <a:gd name="T11" fmla="*/ 295 h 308"/>
                <a:gd name="T12" fmla="*/ 134 w 236"/>
                <a:gd name="T13" fmla="*/ 308 h 308"/>
                <a:gd name="T14" fmla="*/ 163 w 236"/>
                <a:gd name="T15" fmla="*/ 283 h 308"/>
                <a:gd name="T16" fmla="*/ 140 w 236"/>
                <a:gd name="T17" fmla="*/ 263 h 308"/>
                <a:gd name="T18" fmla="*/ 204 w 236"/>
                <a:gd name="T19" fmla="*/ 251 h 308"/>
                <a:gd name="T20" fmla="*/ 236 w 236"/>
                <a:gd name="T21" fmla="*/ 215 h 308"/>
                <a:gd name="T22" fmla="*/ 208 w 236"/>
                <a:gd name="T23" fmla="*/ 191 h 308"/>
                <a:gd name="T24" fmla="*/ 219 w 236"/>
                <a:gd name="T25" fmla="*/ 178 h 308"/>
                <a:gd name="T26" fmla="*/ 172 w 236"/>
                <a:gd name="T27" fmla="*/ 181 h 308"/>
                <a:gd name="T28" fmla="*/ 161 w 236"/>
                <a:gd name="T29" fmla="*/ 146 h 308"/>
                <a:gd name="T30" fmla="*/ 125 w 236"/>
                <a:gd name="T31" fmla="*/ 134 h 308"/>
                <a:gd name="T32" fmla="*/ 134 w 236"/>
                <a:gd name="T33" fmla="*/ 47 h 308"/>
                <a:gd name="T34" fmla="*/ 121 w 236"/>
                <a:gd name="T35" fmla="*/ 44 h 308"/>
                <a:gd name="T36" fmla="*/ 110 w 236"/>
                <a:gd name="T37" fmla="*/ 0 h 308"/>
                <a:gd name="T38" fmla="*/ 93 w 236"/>
                <a:gd name="T39" fmla="*/ 15 h 308"/>
                <a:gd name="T40" fmla="*/ 44 w 236"/>
                <a:gd name="T41" fmla="*/ 2 h 308"/>
                <a:gd name="T42" fmla="*/ 34 w 236"/>
                <a:gd name="T43" fmla="*/ 32 h 308"/>
                <a:gd name="T44" fmla="*/ 48 w 236"/>
                <a:gd name="T45" fmla="*/ 49 h 308"/>
                <a:gd name="T46" fmla="*/ 17 w 236"/>
                <a:gd name="T47" fmla="*/ 64 h 308"/>
                <a:gd name="T48" fmla="*/ 0 w 236"/>
                <a:gd name="T49" fmla="*/ 95 h 308"/>
                <a:gd name="T50" fmla="*/ 17 w 236"/>
                <a:gd name="T51" fmla="*/ 108 h 308"/>
                <a:gd name="T52" fmla="*/ 0 w 236"/>
                <a:gd name="T53" fmla="*/ 115 h 308"/>
                <a:gd name="T54" fmla="*/ 2 w 236"/>
                <a:gd name="T55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08">
                  <a:moveTo>
                    <a:pt x="2" y="117"/>
                  </a:moveTo>
                  <a:lnTo>
                    <a:pt x="40" y="166"/>
                  </a:lnTo>
                  <a:lnTo>
                    <a:pt x="31" y="232"/>
                  </a:lnTo>
                  <a:lnTo>
                    <a:pt x="59" y="263"/>
                  </a:lnTo>
                  <a:lnTo>
                    <a:pt x="114" y="272"/>
                  </a:lnTo>
                  <a:lnTo>
                    <a:pt x="104" y="295"/>
                  </a:lnTo>
                  <a:lnTo>
                    <a:pt x="134" y="308"/>
                  </a:lnTo>
                  <a:lnTo>
                    <a:pt x="163" y="283"/>
                  </a:lnTo>
                  <a:lnTo>
                    <a:pt x="140" y="263"/>
                  </a:lnTo>
                  <a:lnTo>
                    <a:pt x="204" y="251"/>
                  </a:lnTo>
                  <a:lnTo>
                    <a:pt x="236" y="215"/>
                  </a:lnTo>
                  <a:lnTo>
                    <a:pt x="208" y="191"/>
                  </a:lnTo>
                  <a:lnTo>
                    <a:pt x="219" y="178"/>
                  </a:lnTo>
                  <a:lnTo>
                    <a:pt x="172" y="181"/>
                  </a:lnTo>
                  <a:lnTo>
                    <a:pt x="161" y="146"/>
                  </a:lnTo>
                  <a:lnTo>
                    <a:pt x="125" y="134"/>
                  </a:lnTo>
                  <a:lnTo>
                    <a:pt x="134" y="47"/>
                  </a:lnTo>
                  <a:lnTo>
                    <a:pt x="121" y="44"/>
                  </a:lnTo>
                  <a:lnTo>
                    <a:pt x="110" y="0"/>
                  </a:lnTo>
                  <a:lnTo>
                    <a:pt x="93" y="15"/>
                  </a:lnTo>
                  <a:lnTo>
                    <a:pt x="44" y="2"/>
                  </a:lnTo>
                  <a:lnTo>
                    <a:pt x="34" y="32"/>
                  </a:lnTo>
                  <a:lnTo>
                    <a:pt x="48" y="49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17" y="108"/>
                  </a:lnTo>
                  <a:lnTo>
                    <a:pt x="0" y="11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4838C8C-EEBE-4D14-B586-4CFB13CD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514" y="2888258"/>
              <a:ext cx="518979" cy="512837"/>
            </a:xfrm>
            <a:custGeom>
              <a:avLst/>
              <a:gdLst>
                <a:gd name="T0" fmla="*/ 2 w 338"/>
                <a:gd name="T1" fmla="*/ 234 h 334"/>
                <a:gd name="T2" fmla="*/ 13 w 338"/>
                <a:gd name="T3" fmla="*/ 255 h 334"/>
                <a:gd name="T4" fmla="*/ 17 w 338"/>
                <a:gd name="T5" fmla="*/ 272 h 334"/>
                <a:gd name="T6" fmla="*/ 64 w 338"/>
                <a:gd name="T7" fmla="*/ 276 h 334"/>
                <a:gd name="T8" fmla="*/ 60 w 338"/>
                <a:gd name="T9" fmla="*/ 300 h 334"/>
                <a:gd name="T10" fmla="*/ 83 w 338"/>
                <a:gd name="T11" fmla="*/ 293 h 334"/>
                <a:gd name="T12" fmla="*/ 142 w 338"/>
                <a:gd name="T13" fmla="*/ 327 h 334"/>
                <a:gd name="T14" fmla="*/ 162 w 338"/>
                <a:gd name="T15" fmla="*/ 319 h 334"/>
                <a:gd name="T16" fmla="*/ 198 w 338"/>
                <a:gd name="T17" fmla="*/ 334 h 334"/>
                <a:gd name="T18" fmla="*/ 202 w 338"/>
                <a:gd name="T19" fmla="*/ 308 h 334"/>
                <a:gd name="T20" fmla="*/ 217 w 338"/>
                <a:gd name="T21" fmla="*/ 317 h 334"/>
                <a:gd name="T22" fmla="*/ 259 w 338"/>
                <a:gd name="T23" fmla="*/ 291 h 334"/>
                <a:gd name="T24" fmla="*/ 255 w 338"/>
                <a:gd name="T25" fmla="*/ 293 h 334"/>
                <a:gd name="T26" fmla="*/ 251 w 338"/>
                <a:gd name="T27" fmla="*/ 285 h 334"/>
                <a:gd name="T28" fmla="*/ 298 w 338"/>
                <a:gd name="T29" fmla="*/ 242 h 334"/>
                <a:gd name="T30" fmla="*/ 295 w 338"/>
                <a:gd name="T31" fmla="*/ 219 h 334"/>
                <a:gd name="T32" fmla="*/ 312 w 338"/>
                <a:gd name="T33" fmla="*/ 219 h 334"/>
                <a:gd name="T34" fmla="*/ 306 w 338"/>
                <a:gd name="T35" fmla="*/ 157 h 334"/>
                <a:gd name="T36" fmla="*/ 321 w 338"/>
                <a:gd name="T37" fmla="*/ 142 h 334"/>
                <a:gd name="T38" fmla="*/ 338 w 338"/>
                <a:gd name="T39" fmla="*/ 127 h 334"/>
                <a:gd name="T40" fmla="*/ 308 w 338"/>
                <a:gd name="T41" fmla="*/ 110 h 334"/>
                <a:gd name="T42" fmla="*/ 215 w 338"/>
                <a:gd name="T43" fmla="*/ 61 h 334"/>
                <a:gd name="T44" fmla="*/ 213 w 338"/>
                <a:gd name="T45" fmla="*/ 21 h 334"/>
                <a:gd name="T46" fmla="*/ 189 w 338"/>
                <a:gd name="T47" fmla="*/ 0 h 334"/>
                <a:gd name="T48" fmla="*/ 106 w 338"/>
                <a:gd name="T49" fmla="*/ 36 h 334"/>
                <a:gd name="T50" fmla="*/ 79 w 338"/>
                <a:gd name="T51" fmla="*/ 51 h 334"/>
                <a:gd name="T52" fmla="*/ 79 w 338"/>
                <a:gd name="T53" fmla="*/ 98 h 334"/>
                <a:gd name="T54" fmla="*/ 53 w 338"/>
                <a:gd name="T55" fmla="*/ 112 h 334"/>
                <a:gd name="T56" fmla="*/ 55 w 338"/>
                <a:gd name="T57" fmla="*/ 149 h 334"/>
                <a:gd name="T58" fmla="*/ 30 w 338"/>
                <a:gd name="T59" fmla="*/ 153 h 334"/>
                <a:gd name="T60" fmla="*/ 40 w 338"/>
                <a:gd name="T61" fmla="*/ 187 h 334"/>
                <a:gd name="T62" fmla="*/ 11 w 338"/>
                <a:gd name="T63" fmla="*/ 200 h 334"/>
                <a:gd name="T64" fmla="*/ 19 w 338"/>
                <a:gd name="T65" fmla="*/ 215 h 334"/>
                <a:gd name="T66" fmla="*/ 0 w 338"/>
                <a:gd name="T67" fmla="*/ 229 h 334"/>
                <a:gd name="T68" fmla="*/ 2 w 338"/>
                <a:gd name="T69" fmla="*/ 2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8" h="334">
                  <a:moveTo>
                    <a:pt x="2" y="234"/>
                  </a:moveTo>
                  <a:lnTo>
                    <a:pt x="13" y="255"/>
                  </a:lnTo>
                  <a:lnTo>
                    <a:pt x="17" y="272"/>
                  </a:lnTo>
                  <a:lnTo>
                    <a:pt x="64" y="276"/>
                  </a:lnTo>
                  <a:lnTo>
                    <a:pt x="60" y="300"/>
                  </a:lnTo>
                  <a:lnTo>
                    <a:pt x="83" y="293"/>
                  </a:lnTo>
                  <a:lnTo>
                    <a:pt x="142" y="327"/>
                  </a:lnTo>
                  <a:lnTo>
                    <a:pt x="162" y="319"/>
                  </a:lnTo>
                  <a:lnTo>
                    <a:pt x="198" y="334"/>
                  </a:lnTo>
                  <a:lnTo>
                    <a:pt x="202" y="308"/>
                  </a:lnTo>
                  <a:lnTo>
                    <a:pt x="217" y="317"/>
                  </a:lnTo>
                  <a:lnTo>
                    <a:pt x="259" y="291"/>
                  </a:lnTo>
                  <a:lnTo>
                    <a:pt x="255" y="293"/>
                  </a:lnTo>
                  <a:lnTo>
                    <a:pt x="251" y="285"/>
                  </a:lnTo>
                  <a:lnTo>
                    <a:pt x="298" y="242"/>
                  </a:lnTo>
                  <a:lnTo>
                    <a:pt x="295" y="219"/>
                  </a:lnTo>
                  <a:lnTo>
                    <a:pt x="312" y="219"/>
                  </a:lnTo>
                  <a:lnTo>
                    <a:pt x="306" y="157"/>
                  </a:lnTo>
                  <a:lnTo>
                    <a:pt x="321" y="142"/>
                  </a:lnTo>
                  <a:lnTo>
                    <a:pt x="338" y="127"/>
                  </a:lnTo>
                  <a:lnTo>
                    <a:pt x="308" y="110"/>
                  </a:lnTo>
                  <a:lnTo>
                    <a:pt x="215" y="61"/>
                  </a:lnTo>
                  <a:lnTo>
                    <a:pt x="213" y="21"/>
                  </a:lnTo>
                  <a:lnTo>
                    <a:pt x="189" y="0"/>
                  </a:lnTo>
                  <a:lnTo>
                    <a:pt x="106" y="36"/>
                  </a:lnTo>
                  <a:lnTo>
                    <a:pt x="79" y="51"/>
                  </a:lnTo>
                  <a:lnTo>
                    <a:pt x="79" y="98"/>
                  </a:lnTo>
                  <a:lnTo>
                    <a:pt x="53" y="112"/>
                  </a:lnTo>
                  <a:lnTo>
                    <a:pt x="55" y="149"/>
                  </a:lnTo>
                  <a:lnTo>
                    <a:pt x="30" y="153"/>
                  </a:lnTo>
                  <a:lnTo>
                    <a:pt x="40" y="187"/>
                  </a:lnTo>
                  <a:lnTo>
                    <a:pt x="11" y="200"/>
                  </a:lnTo>
                  <a:lnTo>
                    <a:pt x="19" y="215"/>
                  </a:lnTo>
                  <a:lnTo>
                    <a:pt x="0" y="229"/>
                  </a:lnTo>
                  <a:lnTo>
                    <a:pt x="2" y="2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8C83CFE-CA32-4ED9-920C-3BA410F17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42" y="4326967"/>
              <a:ext cx="618783" cy="486735"/>
            </a:xfrm>
            <a:custGeom>
              <a:avLst/>
              <a:gdLst>
                <a:gd name="T0" fmla="*/ 0 w 403"/>
                <a:gd name="T1" fmla="*/ 119 h 317"/>
                <a:gd name="T2" fmla="*/ 36 w 403"/>
                <a:gd name="T3" fmla="*/ 81 h 317"/>
                <a:gd name="T4" fmla="*/ 48 w 403"/>
                <a:gd name="T5" fmla="*/ 0 h 317"/>
                <a:gd name="T6" fmla="*/ 93 w 403"/>
                <a:gd name="T7" fmla="*/ 68 h 317"/>
                <a:gd name="T8" fmla="*/ 136 w 403"/>
                <a:gd name="T9" fmla="*/ 64 h 317"/>
                <a:gd name="T10" fmla="*/ 161 w 403"/>
                <a:gd name="T11" fmla="*/ 90 h 317"/>
                <a:gd name="T12" fmla="*/ 178 w 403"/>
                <a:gd name="T13" fmla="*/ 85 h 317"/>
                <a:gd name="T14" fmla="*/ 223 w 403"/>
                <a:gd name="T15" fmla="*/ 7 h 317"/>
                <a:gd name="T16" fmla="*/ 272 w 403"/>
                <a:gd name="T17" fmla="*/ 68 h 317"/>
                <a:gd name="T18" fmla="*/ 297 w 403"/>
                <a:gd name="T19" fmla="*/ 49 h 317"/>
                <a:gd name="T20" fmla="*/ 312 w 403"/>
                <a:gd name="T21" fmla="*/ 81 h 317"/>
                <a:gd name="T22" fmla="*/ 352 w 403"/>
                <a:gd name="T23" fmla="*/ 98 h 317"/>
                <a:gd name="T24" fmla="*/ 355 w 403"/>
                <a:gd name="T25" fmla="*/ 147 h 317"/>
                <a:gd name="T26" fmla="*/ 403 w 403"/>
                <a:gd name="T27" fmla="*/ 181 h 317"/>
                <a:gd name="T28" fmla="*/ 378 w 403"/>
                <a:gd name="T29" fmla="*/ 251 h 317"/>
                <a:gd name="T30" fmla="*/ 348 w 403"/>
                <a:gd name="T31" fmla="*/ 255 h 317"/>
                <a:gd name="T32" fmla="*/ 325 w 403"/>
                <a:gd name="T33" fmla="*/ 285 h 317"/>
                <a:gd name="T34" fmla="*/ 301 w 403"/>
                <a:gd name="T35" fmla="*/ 275 h 317"/>
                <a:gd name="T36" fmla="*/ 265 w 403"/>
                <a:gd name="T37" fmla="*/ 294 h 317"/>
                <a:gd name="T38" fmla="*/ 233 w 403"/>
                <a:gd name="T39" fmla="*/ 298 h 317"/>
                <a:gd name="T40" fmla="*/ 221 w 403"/>
                <a:gd name="T41" fmla="*/ 317 h 317"/>
                <a:gd name="T42" fmla="*/ 170 w 403"/>
                <a:gd name="T43" fmla="*/ 292 h 317"/>
                <a:gd name="T44" fmla="*/ 140 w 403"/>
                <a:gd name="T45" fmla="*/ 283 h 317"/>
                <a:gd name="T46" fmla="*/ 134 w 403"/>
                <a:gd name="T47" fmla="*/ 236 h 317"/>
                <a:gd name="T48" fmla="*/ 148 w 403"/>
                <a:gd name="T49" fmla="*/ 211 h 317"/>
                <a:gd name="T50" fmla="*/ 129 w 403"/>
                <a:gd name="T51" fmla="*/ 181 h 317"/>
                <a:gd name="T52" fmla="*/ 89 w 403"/>
                <a:gd name="T53" fmla="*/ 164 h 317"/>
                <a:gd name="T54" fmla="*/ 72 w 403"/>
                <a:gd name="T55" fmla="*/ 200 h 317"/>
                <a:gd name="T56" fmla="*/ 31 w 403"/>
                <a:gd name="T57" fmla="*/ 185 h 317"/>
                <a:gd name="T58" fmla="*/ 0 w 403"/>
                <a:gd name="T59" fmla="*/ 124 h 317"/>
                <a:gd name="T60" fmla="*/ 0 w 403"/>
                <a:gd name="T61" fmla="*/ 11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3" h="317">
                  <a:moveTo>
                    <a:pt x="0" y="119"/>
                  </a:moveTo>
                  <a:lnTo>
                    <a:pt x="36" y="81"/>
                  </a:lnTo>
                  <a:lnTo>
                    <a:pt x="48" y="0"/>
                  </a:lnTo>
                  <a:lnTo>
                    <a:pt x="93" y="68"/>
                  </a:lnTo>
                  <a:lnTo>
                    <a:pt x="136" y="64"/>
                  </a:lnTo>
                  <a:lnTo>
                    <a:pt x="161" y="90"/>
                  </a:lnTo>
                  <a:lnTo>
                    <a:pt x="178" y="85"/>
                  </a:lnTo>
                  <a:lnTo>
                    <a:pt x="223" y="7"/>
                  </a:lnTo>
                  <a:lnTo>
                    <a:pt x="272" y="68"/>
                  </a:lnTo>
                  <a:lnTo>
                    <a:pt x="297" y="49"/>
                  </a:lnTo>
                  <a:lnTo>
                    <a:pt x="312" y="81"/>
                  </a:lnTo>
                  <a:lnTo>
                    <a:pt x="352" y="98"/>
                  </a:lnTo>
                  <a:lnTo>
                    <a:pt x="355" y="147"/>
                  </a:lnTo>
                  <a:lnTo>
                    <a:pt x="403" y="181"/>
                  </a:lnTo>
                  <a:lnTo>
                    <a:pt x="378" y="251"/>
                  </a:lnTo>
                  <a:lnTo>
                    <a:pt x="348" y="255"/>
                  </a:lnTo>
                  <a:lnTo>
                    <a:pt x="325" y="285"/>
                  </a:lnTo>
                  <a:lnTo>
                    <a:pt x="301" y="275"/>
                  </a:lnTo>
                  <a:lnTo>
                    <a:pt x="265" y="294"/>
                  </a:lnTo>
                  <a:lnTo>
                    <a:pt x="233" y="298"/>
                  </a:lnTo>
                  <a:lnTo>
                    <a:pt x="221" y="317"/>
                  </a:lnTo>
                  <a:lnTo>
                    <a:pt x="170" y="292"/>
                  </a:lnTo>
                  <a:lnTo>
                    <a:pt x="140" y="283"/>
                  </a:lnTo>
                  <a:lnTo>
                    <a:pt x="134" y="236"/>
                  </a:lnTo>
                  <a:lnTo>
                    <a:pt x="148" y="211"/>
                  </a:lnTo>
                  <a:lnTo>
                    <a:pt x="129" y="181"/>
                  </a:lnTo>
                  <a:lnTo>
                    <a:pt x="89" y="164"/>
                  </a:lnTo>
                  <a:lnTo>
                    <a:pt x="72" y="200"/>
                  </a:lnTo>
                  <a:lnTo>
                    <a:pt x="31" y="185"/>
                  </a:lnTo>
                  <a:lnTo>
                    <a:pt x="0" y="124"/>
                  </a:lnTo>
                  <a:lnTo>
                    <a:pt x="0" y="1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736D5B-AA45-4C4B-B4AF-B79734B8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171" y="1842624"/>
              <a:ext cx="658704" cy="457561"/>
            </a:xfrm>
            <a:custGeom>
              <a:avLst/>
              <a:gdLst>
                <a:gd name="T0" fmla="*/ 6 w 429"/>
                <a:gd name="T1" fmla="*/ 115 h 298"/>
                <a:gd name="T2" fmla="*/ 72 w 429"/>
                <a:gd name="T3" fmla="*/ 171 h 298"/>
                <a:gd name="T4" fmla="*/ 93 w 429"/>
                <a:gd name="T5" fmla="*/ 226 h 298"/>
                <a:gd name="T6" fmla="*/ 108 w 429"/>
                <a:gd name="T7" fmla="*/ 247 h 298"/>
                <a:gd name="T8" fmla="*/ 202 w 429"/>
                <a:gd name="T9" fmla="*/ 249 h 298"/>
                <a:gd name="T10" fmla="*/ 295 w 429"/>
                <a:gd name="T11" fmla="*/ 298 h 298"/>
                <a:gd name="T12" fmla="*/ 306 w 429"/>
                <a:gd name="T13" fmla="*/ 279 h 298"/>
                <a:gd name="T14" fmla="*/ 331 w 429"/>
                <a:gd name="T15" fmla="*/ 281 h 298"/>
                <a:gd name="T16" fmla="*/ 348 w 429"/>
                <a:gd name="T17" fmla="*/ 251 h 298"/>
                <a:gd name="T18" fmla="*/ 370 w 429"/>
                <a:gd name="T19" fmla="*/ 262 h 298"/>
                <a:gd name="T20" fmla="*/ 408 w 429"/>
                <a:gd name="T21" fmla="*/ 249 h 298"/>
                <a:gd name="T22" fmla="*/ 393 w 429"/>
                <a:gd name="T23" fmla="*/ 205 h 298"/>
                <a:gd name="T24" fmla="*/ 429 w 429"/>
                <a:gd name="T25" fmla="*/ 147 h 298"/>
                <a:gd name="T26" fmla="*/ 421 w 429"/>
                <a:gd name="T27" fmla="*/ 137 h 298"/>
                <a:gd name="T28" fmla="*/ 402 w 429"/>
                <a:gd name="T29" fmla="*/ 124 h 298"/>
                <a:gd name="T30" fmla="*/ 346 w 429"/>
                <a:gd name="T31" fmla="*/ 134 h 298"/>
                <a:gd name="T32" fmla="*/ 344 w 429"/>
                <a:gd name="T33" fmla="*/ 113 h 298"/>
                <a:gd name="T34" fmla="*/ 323 w 429"/>
                <a:gd name="T35" fmla="*/ 128 h 298"/>
                <a:gd name="T36" fmla="*/ 329 w 429"/>
                <a:gd name="T37" fmla="*/ 100 h 298"/>
                <a:gd name="T38" fmla="*/ 312 w 429"/>
                <a:gd name="T39" fmla="*/ 96 h 298"/>
                <a:gd name="T40" fmla="*/ 310 w 429"/>
                <a:gd name="T41" fmla="*/ 111 h 298"/>
                <a:gd name="T42" fmla="*/ 282 w 429"/>
                <a:gd name="T43" fmla="*/ 90 h 298"/>
                <a:gd name="T44" fmla="*/ 259 w 429"/>
                <a:gd name="T45" fmla="*/ 90 h 298"/>
                <a:gd name="T46" fmla="*/ 246 w 429"/>
                <a:gd name="T47" fmla="*/ 109 h 298"/>
                <a:gd name="T48" fmla="*/ 238 w 429"/>
                <a:gd name="T49" fmla="*/ 86 h 298"/>
                <a:gd name="T50" fmla="*/ 263 w 429"/>
                <a:gd name="T51" fmla="*/ 69 h 298"/>
                <a:gd name="T52" fmla="*/ 253 w 429"/>
                <a:gd name="T53" fmla="*/ 56 h 298"/>
                <a:gd name="T54" fmla="*/ 183 w 429"/>
                <a:gd name="T55" fmla="*/ 71 h 298"/>
                <a:gd name="T56" fmla="*/ 134 w 429"/>
                <a:gd name="T57" fmla="*/ 17 h 298"/>
                <a:gd name="T58" fmla="*/ 93 w 429"/>
                <a:gd name="T59" fmla="*/ 5 h 298"/>
                <a:gd name="T60" fmla="*/ 70 w 429"/>
                <a:gd name="T61" fmla="*/ 15 h 298"/>
                <a:gd name="T62" fmla="*/ 55 w 429"/>
                <a:gd name="T63" fmla="*/ 0 h 298"/>
                <a:gd name="T64" fmla="*/ 40 w 429"/>
                <a:gd name="T65" fmla="*/ 37 h 298"/>
                <a:gd name="T66" fmla="*/ 72 w 429"/>
                <a:gd name="T67" fmla="*/ 71 h 298"/>
                <a:gd name="T68" fmla="*/ 40 w 429"/>
                <a:gd name="T69" fmla="*/ 58 h 298"/>
                <a:gd name="T70" fmla="*/ 0 w 429"/>
                <a:gd name="T71" fmla="*/ 111 h 298"/>
                <a:gd name="T72" fmla="*/ 6 w 429"/>
                <a:gd name="T73" fmla="*/ 11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9" h="298">
                  <a:moveTo>
                    <a:pt x="6" y="115"/>
                  </a:moveTo>
                  <a:lnTo>
                    <a:pt x="72" y="171"/>
                  </a:lnTo>
                  <a:lnTo>
                    <a:pt x="93" y="226"/>
                  </a:lnTo>
                  <a:lnTo>
                    <a:pt x="108" y="247"/>
                  </a:lnTo>
                  <a:lnTo>
                    <a:pt x="202" y="249"/>
                  </a:lnTo>
                  <a:lnTo>
                    <a:pt x="295" y="298"/>
                  </a:lnTo>
                  <a:lnTo>
                    <a:pt x="306" y="279"/>
                  </a:lnTo>
                  <a:lnTo>
                    <a:pt x="331" y="281"/>
                  </a:lnTo>
                  <a:lnTo>
                    <a:pt x="348" y="251"/>
                  </a:lnTo>
                  <a:lnTo>
                    <a:pt x="370" y="262"/>
                  </a:lnTo>
                  <a:lnTo>
                    <a:pt x="408" y="249"/>
                  </a:lnTo>
                  <a:lnTo>
                    <a:pt x="393" y="205"/>
                  </a:lnTo>
                  <a:lnTo>
                    <a:pt x="429" y="147"/>
                  </a:lnTo>
                  <a:lnTo>
                    <a:pt x="421" y="137"/>
                  </a:lnTo>
                  <a:lnTo>
                    <a:pt x="402" y="124"/>
                  </a:lnTo>
                  <a:lnTo>
                    <a:pt x="346" y="134"/>
                  </a:lnTo>
                  <a:lnTo>
                    <a:pt x="344" y="113"/>
                  </a:lnTo>
                  <a:lnTo>
                    <a:pt x="323" y="128"/>
                  </a:lnTo>
                  <a:lnTo>
                    <a:pt x="329" y="100"/>
                  </a:lnTo>
                  <a:lnTo>
                    <a:pt x="312" y="96"/>
                  </a:lnTo>
                  <a:lnTo>
                    <a:pt x="310" y="111"/>
                  </a:lnTo>
                  <a:lnTo>
                    <a:pt x="282" y="90"/>
                  </a:lnTo>
                  <a:lnTo>
                    <a:pt x="259" y="90"/>
                  </a:lnTo>
                  <a:lnTo>
                    <a:pt x="246" y="109"/>
                  </a:lnTo>
                  <a:lnTo>
                    <a:pt x="238" y="86"/>
                  </a:lnTo>
                  <a:lnTo>
                    <a:pt x="263" y="69"/>
                  </a:lnTo>
                  <a:lnTo>
                    <a:pt x="253" y="56"/>
                  </a:lnTo>
                  <a:lnTo>
                    <a:pt x="183" y="71"/>
                  </a:lnTo>
                  <a:lnTo>
                    <a:pt x="134" y="17"/>
                  </a:lnTo>
                  <a:lnTo>
                    <a:pt x="93" y="5"/>
                  </a:lnTo>
                  <a:lnTo>
                    <a:pt x="70" y="15"/>
                  </a:lnTo>
                  <a:lnTo>
                    <a:pt x="55" y="0"/>
                  </a:lnTo>
                  <a:lnTo>
                    <a:pt x="40" y="37"/>
                  </a:lnTo>
                  <a:lnTo>
                    <a:pt x="72" y="71"/>
                  </a:lnTo>
                  <a:lnTo>
                    <a:pt x="40" y="58"/>
                  </a:lnTo>
                  <a:lnTo>
                    <a:pt x="0" y="111"/>
                  </a:lnTo>
                  <a:lnTo>
                    <a:pt x="6" y="1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46AE7F3-A87A-4A11-94DA-0117E7B73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5242089"/>
              <a:ext cx="457561" cy="365435"/>
            </a:xfrm>
            <a:custGeom>
              <a:avLst/>
              <a:gdLst>
                <a:gd name="T0" fmla="*/ 2 w 298"/>
                <a:gd name="T1" fmla="*/ 17 h 238"/>
                <a:gd name="T2" fmla="*/ 2 w 298"/>
                <a:gd name="T3" fmla="*/ 0 h 238"/>
                <a:gd name="T4" fmla="*/ 43 w 298"/>
                <a:gd name="T5" fmla="*/ 8 h 238"/>
                <a:gd name="T6" fmla="*/ 47 w 298"/>
                <a:gd name="T7" fmla="*/ 36 h 238"/>
                <a:gd name="T8" fmla="*/ 136 w 298"/>
                <a:gd name="T9" fmla="*/ 4 h 238"/>
                <a:gd name="T10" fmla="*/ 138 w 298"/>
                <a:gd name="T11" fmla="*/ 36 h 238"/>
                <a:gd name="T12" fmla="*/ 187 w 298"/>
                <a:gd name="T13" fmla="*/ 38 h 238"/>
                <a:gd name="T14" fmla="*/ 226 w 298"/>
                <a:gd name="T15" fmla="*/ 74 h 238"/>
                <a:gd name="T16" fmla="*/ 228 w 298"/>
                <a:gd name="T17" fmla="*/ 91 h 238"/>
                <a:gd name="T18" fmla="*/ 230 w 298"/>
                <a:gd name="T19" fmla="*/ 134 h 238"/>
                <a:gd name="T20" fmla="*/ 255 w 298"/>
                <a:gd name="T21" fmla="*/ 146 h 238"/>
                <a:gd name="T22" fmla="*/ 243 w 298"/>
                <a:gd name="T23" fmla="*/ 180 h 238"/>
                <a:gd name="T24" fmla="*/ 268 w 298"/>
                <a:gd name="T25" fmla="*/ 178 h 238"/>
                <a:gd name="T26" fmla="*/ 298 w 298"/>
                <a:gd name="T27" fmla="*/ 210 h 238"/>
                <a:gd name="T28" fmla="*/ 298 w 298"/>
                <a:gd name="T29" fmla="*/ 214 h 238"/>
                <a:gd name="T30" fmla="*/ 257 w 298"/>
                <a:gd name="T31" fmla="*/ 238 h 238"/>
                <a:gd name="T32" fmla="*/ 228 w 298"/>
                <a:gd name="T33" fmla="*/ 236 h 238"/>
                <a:gd name="T34" fmla="*/ 179 w 298"/>
                <a:gd name="T35" fmla="*/ 212 h 238"/>
                <a:gd name="T36" fmla="*/ 147 w 298"/>
                <a:gd name="T37" fmla="*/ 214 h 238"/>
                <a:gd name="T38" fmla="*/ 92 w 298"/>
                <a:gd name="T39" fmla="*/ 168 h 238"/>
                <a:gd name="T40" fmla="*/ 28 w 298"/>
                <a:gd name="T41" fmla="*/ 148 h 238"/>
                <a:gd name="T42" fmla="*/ 53 w 298"/>
                <a:gd name="T43" fmla="*/ 114 h 238"/>
                <a:gd name="T44" fmla="*/ 17 w 298"/>
                <a:gd name="T45" fmla="*/ 80 h 238"/>
                <a:gd name="T46" fmla="*/ 22 w 298"/>
                <a:gd name="T47" fmla="*/ 51 h 238"/>
                <a:gd name="T48" fmla="*/ 0 w 298"/>
                <a:gd name="T49" fmla="*/ 19 h 238"/>
                <a:gd name="T50" fmla="*/ 2 w 298"/>
                <a:gd name="T51" fmla="*/ 1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238">
                  <a:moveTo>
                    <a:pt x="2" y="17"/>
                  </a:moveTo>
                  <a:lnTo>
                    <a:pt x="2" y="0"/>
                  </a:lnTo>
                  <a:lnTo>
                    <a:pt x="43" y="8"/>
                  </a:lnTo>
                  <a:lnTo>
                    <a:pt x="47" y="36"/>
                  </a:lnTo>
                  <a:lnTo>
                    <a:pt x="136" y="4"/>
                  </a:lnTo>
                  <a:lnTo>
                    <a:pt x="138" y="36"/>
                  </a:lnTo>
                  <a:lnTo>
                    <a:pt x="187" y="38"/>
                  </a:lnTo>
                  <a:lnTo>
                    <a:pt x="226" y="74"/>
                  </a:lnTo>
                  <a:lnTo>
                    <a:pt x="228" y="91"/>
                  </a:lnTo>
                  <a:lnTo>
                    <a:pt x="230" y="134"/>
                  </a:lnTo>
                  <a:lnTo>
                    <a:pt x="255" y="146"/>
                  </a:lnTo>
                  <a:lnTo>
                    <a:pt x="243" y="180"/>
                  </a:lnTo>
                  <a:lnTo>
                    <a:pt x="268" y="178"/>
                  </a:lnTo>
                  <a:lnTo>
                    <a:pt x="298" y="210"/>
                  </a:lnTo>
                  <a:lnTo>
                    <a:pt x="298" y="214"/>
                  </a:lnTo>
                  <a:lnTo>
                    <a:pt x="257" y="238"/>
                  </a:lnTo>
                  <a:lnTo>
                    <a:pt x="228" y="236"/>
                  </a:lnTo>
                  <a:lnTo>
                    <a:pt x="179" y="212"/>
                  </a:lnTo>
                  <a:lnTo>
                    <a:pt x="147" y="214"/>
                  </a:lnTo>
                  <a:lnTo>
                    <a:pt x="92" y="168"/>
                  </a:lnTo>
                  <a:lnTo>
                    <a:pt x="28" y="148"/>
                  </a:lnTo>
                  <a:lnTo>
                    <a:pt x="53" y="114"/>
                  </a:lnTo>
                  <a:lnTo>
                    <a:pt x="17" y="80"/>
                  </a:lnTo>
                  <a:lnTo>
                    <a:pt x="22" y="51"/>
                  </a:lnTo>
                  <a:lnTo>
                    <a:pt x="0" y="19"/>
                  </a:lnTo>
                  <a:lnTo>
                    <a:pt x="2" y="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0C4729A-FCC3-43D7-B546-E3D06EEF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69" y="5182207"/>
              <a:ext cx="69095" cy="75237"/>
            </a:xfrm>
            <a:custGeom>
              <a:avLst/>
              <a:gdLst>
                <a:gd name="T0" fmla="*/ 0 w 45"/>
                <a:gd name="T1" fmla="*/ 24 h 49"/>
                <a:gd name="T2" fmla="*/ 21 w 45"/>
                <a:gd name="T3" fmla="*/ 0 h 49"/>
                <a:gd name="T4" fmla="*/ 45 w 45"/>
                <a:gd name="T5" fmla="*/ 22 h 49"/>
                <a:gd name="T6" fmla="*/ 24 w 45"/>
                <a:gd name="T7" fmla="*/ 49 h 49"/>
                <a:gd name="T8" fmla="*/ 0 w 45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9">
                  <a:moveTo>
                    <a:pt x="0" y="24"/>
                  </a:moveTo>
                  <a:lnTo>
                    <a:pt x="21" y="0"/>
                  </a:lnTo>
                  <a:lnTo>
                    <a:pt x="45" y="22"/>
                  </a:lnTo>
                  <a:lnTo>
                    <a:pt x="24" y="49"/>
                  </a:lnTo>
                  <a:lnTo>
                    <a:pt x="0" y="2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03DC9DB-8EBE-4D80-B509-04FFDBF1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066" y="3622199"/>
              <a:ext cx="492877" cy="634137"/>
            </a:xfrm>
            <a:custGeom>
              <a:avLst/>
              <a:gdLst>
                <a:gd name="T0" fmla="*/ 0 w 321"/>
                <a:gd name="T1" fmla="*/ 41 h 413"/>
                <a:gd name="T2" fmla="*/ 15 w 321"/>
                <a:gd name="T3" fmla="*/ 106 h 413"/>
                <a:gd name="T4" fmla="*/ 30 w 321"/>
                <a:gd name="T5" fmla="*/ 115 h 413"/>
                <a:gd name="T6" fmla="*/ 11 w 321"/>
                <a:gd name="T7" fmla="*/ 123 h 413"/>
                <a:gd name="T8" fmla="*/ 30 w 321"/>
                <a:gd name="T9" fmla="*/ 160 h 413"/>
                <a:gd name="T10" fmla="*/ 2 w 321"/>
                <a:gd name="T11" fmla="*/ 194 h 413"/>
                <a:gd name="T12" fmla="*/ 28 w 321"/>
                <a:gd name="T13" fmla="*/ 211 h 413"/>
                <a:gd name="T14" fmla="*/ 7 w 321"/>
                <a:gd name="T15" fmla="*/ 253 h 413"/>
                <a:gd name="T16" fmla="*/ 19 w 321"/>
                <a:gd name="T17" fmla="*/ 306 h 413"/>
                <a:gd name="T18" fmla="*/ 60 w 321"/>
                <a:gd name="T19" fmla="*/ 306 h 413"/>
                <a:gd name="T20" fmla="*/ 41 w 321"/>
                <a:gd name="T21" fmla="*/ 359 h 413"/>
                <a:gd name="T22" fmla="*/ 66 w 321"/>
                <a:gd name="T23" fmla="*/ 370 h 413"/>
                <a:gd name="T24" fmla="*/ 60 w 321"/>
                <a:gd name="T25" fmla="*/ 393 h 413"/>
                <a:gd name="T26" fmla="*/ 117 w 321"/>
                <a:gd name="T27" fmla="*/ 413 h 413"/>
                <a:gd name="T28" fmla="*/ 136 w 321"/>
                <a:gd name="T29" fmla="*/ 381 h 413"/>
                <a:gd name="T30" fmla="*/ 162 w 321"/>
                <a:gd name="T31" fmla="*/ 404 h 413"/>
                <a:gd name="T32" fmla="*/ 194 w 321"/>
                <a:gd name="T33" fmla="*/ 383 h 413"/>
                <a:gd name="T34" fmla="*/ 221 w 321"/>
                <a:gd name="T35" fmla="*/ 387 h 413"/>
                <a:gd name="T36" fmla="*/ 219 w 321"/>
                <a:gd name="T37" fmla="*/ 351 h 413"/>
                <a:gd name="T38" fmla="*/ 313 w 321"/>
                <a:gd name="T39" fmla="*/ 296 h 413"/>
                <a:gd name="T40" fmla="*/ 321 w 321"/>
                <a:gd name="T41" fmla="*/ 279 h 413"/>
                <a:gd name="T42" fmla="*/ 306 w 321"/>
                <a:gd name="T43" fmla="*/ 272 h 413"/>
                <a:gd name="T44" fmla="*/ 306 w 321"/>
                <a:gd name="T45" fmla="*/ 251 h 413"/>
                <a:gd name="T46" fmla="*/ 247 w 321"/>
                <a:gd name="T47" fmla="*/ 217 h 413"/>
                <a:gd name="T48" fmla="*/ 240 w 321"/>
                <a:gd name="T49" fmla="*/ 164 h 413"/>
                <a:gd name="T50" fmla="*/ 238 w 321"/>
                <a:gd name="T51" fmla="*/ 160 h 413"/>
                <a:gd name="T52" fmla="*/ 196 w 321"/>
                <a:gd name="T53" fmla="*/ 77 h 413"/>
                <a:gd name="T54" fmla="*/ 166 w 321"/>
                <a:gd name="T55" fmla="*/ 64 h 413"/>
                <a:gd name="T56" fmla="*/ 172 w 321"/>
                <a:gd name="T57" fmla="*/ 81 h 413"/>
                <a:gd name="T58" fmla="*/ 104 w 321"/>
                <a:gd name="T59" fmla="*/ 89 h 413"/>
                <a:gd name="T60" fmla="*/ 100 w 321"/>
                <a:gd name="T61" fmla="*/ 45 h 413"/>
                <a:gd name="T62" fmla="*/ 68 w 321"/>
                <a:gd name="T63" fmla="*/ 41 h 413"/>
                <a:gd name="T64" fmla="*/ 73 w 321"/>
                <a:gd name="T65" fmla="*/ 21 h 413"/>
                <a:gd name="T66" fmla="*/ 41 w 321"/>
                <a:gd name="T67" fmla="*/ 4 h 413"/>
                <a:gd name="T68" fmla="*/ 41 w 321"/>
                <a:gd name="T69" fmla="*/ 0 h 413"/>
                <a:gd name="T70" fmla="*/ 0 w 321"/>
                <a:gd name="T71" fmla="*/ 36 h 413"/>
                <a:gd name="T72" fmla="*/ 0 w 321"/>
                <a:gd name="T73" fmla="*/ 4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1" h="413">
                  <a:moveTo>
                    <a:pt x="0" y="41"/>
                  </a:moveTo>
                  <a:lnTo>
                    <a:pt x="15" y="106"/>
                  </a:lnTo>
                  <a:lnTo>
                    <a:pt x="30" y="115"/>
                  </a:lnTo>
                  <a:lnTo>
                    <a:pt x="11" y="123"/>
                  </a:lnTo>
                  <a:lnTo>
                    <a:pt x="30" y="160"/>
                  </a:lnTo>
                  <a:lnTo>
                    <a:pt x="2" y="194"/>
                  </a:lnTo>
                  <a:lnTo>
                    <a:pt x="28" y="211"/>
                  </a:lnTo>
                  <a:lnTo>
                    <a:pt x="7" y="253"/>
                  </a:lnTo>
                  <a:lnTo>
                    <a:pt x="19" y="306"/>
                  </a:lnTo>
                  <a:lnTo>
                    <a:pt x="60" y="306"/>
                  </a:lnTo>
                  <a:lnTo>
                    <a:pt x="41" y="359"/>
                  </a:lnTo>
                  <a:lnTo>
                    <a:pt x="66" y="370"/>
                  </a:lnTo>
                  <a:lnTo>
                    <a:pt x="60" y="393"/>
                  </a:lnTo>
                  <a:lnTo>
                    <a:pt x="117" y="413"/>
                  </a:lnTo>
                  <a:lnTo>
                    <a:pt x="136" y="381"/>
                  </a:lnTo>
                  <a:lnTo>
                    <a:pt x="162" y="404"/>
                  </a:lnTo>
                  <a:lnTo>
                    <a:pt x="194" y="383"/>
                  </a:lnTo>
                  <a:lnTo>
                    <a:pt x="221" y="387"/>
                  </a:lnTo>
                  <a:lnTo>
                    <a:pt x="219" y="351"/>
                  </a:lnTo>
                  <a:lnTo>
                    <a:pt x="313" y="296"/>
                  </a:lnTo>
                  <a:lnTo>
                    <a:pt x="321" y="279"/>
                  </a:lnTo>
                  <a:lnTo>
                    <a:pt x="306" y="272"/>
                  </a:lnTo>
                  <a:lnTo>
                    <a:pt x="306" y="251"/>
                  </a:lnTo>
                  <a:lnTo>
                    <a:pt x="247" y="217"/>
                  </a:lnTo>
                  <a:lnTo>
                    <a:pt x="240" y="164"/>
                  </a:lnTo>
                  <a:lnTo>
                    <a:pt x="238" y="160"/>
                  </a:lnTo>
                  <a:lnTo>
                    <a:pt x="196" y="77"/>
                  </a:lnTo>
                  <a:lnTo>
                    <a:pt x="166" y="64"/>
                  </a:lnTo>
                  <a:lnTo>
                    <a:pt x="172" y="81"/>
                  </a:lnTo>
                  <a:lnTo>
                    <a:pt x="104" y="89"/>
                  </a:lnTo>
                  <a:lnTo>
                    <a:pt x="100" y="45"/>
                  </a:lnTo>
                  <a:lnTo>
                    <a:pt x="68" y="41"/>
                  </a:lnTo>
                  <a:lnTo>
                    <a:pt x="73" y="21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0" y="36"/>
                  </a:lnTo>
                  <a:lnTo>
                    <a:pt x="0" y="4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191D29-A574-4CEB-B221-61535CB8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4779" y="3256764"/>
              <a:ext cx="148938" cy="214962"/>
            </a:xfrm>
            <a:custGeom>
              <a:avLst/>
              <a:gdLst>
                <a:gd name="T0" fmla="*/ 2 w 97"/>
                <a:gd name="T1" fmla="*/ 32 h 140"/>
                <a:gd name="T2" fmla="*/ 17 w 97"/>
                <a:gd name="T3" fmla="*/ 96 h 140"/>
                <a:gd name="T4" fmla="*/ 51 w 97"/>
                <a:gd name="T5" fmla="*/ 113 h 140"/>
                <a:gd name="T6" fmla="*/ 40 w 97"/>
                <a:gd name="T7" fmla="*/ 119 h 140"/>
                <a:gd name="T8" fmla="*/ 51 w 97"/>
                <a:gd name="T9" fmla="*/ 140 h 140"/>
                <a:gd name="T10" fmla="*/ 61 w 97"/>
                <a:gd name="T11" fmla="*/ 119 h 140"/>
                <a:gd name="T12" fmla="*/ 97 w 97"/>
                <a:gd name="T13" fmla="*/ 115 h 140"/>
                <a:gd name="T14" fmla="*/ 83 w 97"/>
                <a:gd name="T15" fmla="*/ 79 h 140"/>
                <a:gd name="T16" fmla="*/ 63 w 97"/>
                <a:gd name="T17" fmla="*/ 81 h 140"/>
                <a:gd name="T18" fmla="*/ 70 w 97"/>
                <a:gd name="T19" fmla="*/ 36 h 140"/>
                <a:gd name="T20" fmla="*/ 23 w 97"/>
                <a:gd name="T21" fmla="*/ 4 h 140"/>
                <a:gd name="T22" fmla="*/ 21 w 97"/>
                <a:gd name="T23" fmla="*/ 0 h 140"/>
                <a:gd name="T24" fmla="*/ 15 w 97"/>
                <a:gd name="T25" fmla="*/ 2 h 140"/>
                <a:gd name="T26" fmla="*/ 0 w 97"/>
                <a:gd name="T27" fmla="*/ 28 h 140"/>
                <a:gd name="T28" fmla="*/ 2 w 97"/>
                <a:gd name="T29" fmla="*/ 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0">
                  <a:moveTo>
                    <a:pt x="2" y="32"/>
                  </a:moveTo>
                  <a:lnTo>
                    <a:pt x="17" y="96"/>
                  </a:lnTo>
                  <a:lnTo>
                    <a:pt x="51" y="113"/>
                  </a:lnTo>
                  <a:lnTo>
                    <a:pt x="40" y="119"/>
                  </a:lnTo>
                  <a:lnTo>
                    <a:pt x="51" y="140"/>
                  </a:lnTo>
                  <a:lnTo>
                    <a:pt x="61" y="119"/>
                  </a:lnTo>
                  <a:lnTo>
                    <a:pt x="97" y="115"/>
                  </a:lnTo>
                  <a:lnTo>
                    <a:pt x="83" y="79"/>
                  </a:lnTo>
                  <a:lnTo>
                    <a:pt x="63" y="81"/>
                  </a:lnTo>
                  <a:lnTo>
                    <a:pt x="70" y="36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0" y="28"/>
                  </a:lnTo>
                  <a:lnTo>
                    <a:pt x="2" y="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00BD7F-713D-4884-A2FF-B7391E59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914" y="5196026"/>
              <a:ext cx="429923" cy="492877"/>
            </a:xfrm>
            <a:custGeom>
              <a:avLst/>
              <a:gdLst>
                <a:gd name="T0" fmla="*/ 0 w 280"/>
                <a:gd name="T1" fmla="*/ 212 h 321"/>
                <a:gd name="T2" fmla="*/ 19 w 280"/>
                <a:gd name="T3" fmla="*/ 204 h 321"/>
                <a:gd name="T4" fmla="*/ 8 w 280"/>
                <a:gd name="T5" fmla="*/ 176 h 321"/>
                <a:gd name="T6" fmla="*/ 80 w 280"/>
                <a:gd name="T7" fmla="*/ 168 h 321"/>
                <a:gd name="T8" fmla="*/ 25 w 280"/>
                <a:gd name="T9" fmla="*/ 119 h 321"/>
                <a:gd name="T10" fmla="*/ 8 w 280"/>
                <a:gd name="T11" fmla="*/ 72 h 321"/>
                <a:gd name="T12" fmla="*/ 59 w 280"/>
                <a:gd name="T13" fmla="*/ 0 h 321"/>
                <a:gd name="T14" fmla="*/ 93 w 280"/>
                <a:gd name="T15" fmla="*/ 47 h 321"/>
                <a:gd name="T16" fmla="*/ 159 w 280"/>
                <a:gd name="T17" fmla="*/ 72 h 321"/>
                <a:gd name="T18" fmla="*/ 204 w 280"/>
                <a:gd name="T19" fmla="*/ 83 h 321"/>
                <a:gd name="T20" fmla="*/ 270 w 280"/>
                <a:gd name="T21" fmla="*/ 57 h 321"/>
                <a:gd name="T22" fmla="*/ 280 w 280"/>
                <a:gd name="T23" fmla="*/ 91 h 321"/>
                <a:gd name="T24" fmla="*/ 227 w 280"/>
                <a:gd name="T25" fmla="*/ 168 h 321"/>
                <a:gd name="T26" fmla="*/ 236 w 280"/>
                <a:gd name="T27" fmla="*/ 202 h 321"/>
                <a:gd name="T28" fmla="*/ 184 w 280"/>
                <a:gd name="T29" fmla="*/ 244 h 321"/>
                <a:gd name="T30" fmla="*/ 180 w 280"/>
                <a:gd name="T31" fmla="*/ 234 h 321"/>
                <a:gd name="T32" fmla="*/ 138 w 280"/>
                <a:gd name="T33" fmla="*/ 255 h 321"/>
                <a:gd name="T34" fmla="*/ 138 w 280"/>
                <a:gd name="T35" fmla="*/ 293 h 321"/>
                <a:gd name="T36" fmla="*/ 89 w 280"/>
                <a:gd name="T37" fmla="*/ 300 h 321"/>
                <a:gd name="T38" fmla="*/ 82 w 280"/>
                <a:gd name="T39" fmla="*/ 321 h 321"/>
                <a:gd name="T40" fmla="*/ 68 w 280"/>
                <a:gd name="T41" fmla="*/ 304 h 321"/>
                <a:gd name="T42" fmla="*/ 76 w 280"/>
                <a:gd name="T43" fmla="*/ 278 h 321"/>
                <a:gd name="T44" fmla="*/ 46 w 280"/>
                <a:gd name="T45" fmla="*/ 268 h 321"/>
                <a:gd name="T46" fmla="*/ 31 w 280"/>
                <a:gd name="T47" fmla="*/ 229 h 321"/>
                <a:gd name="T48" fmla="*/ 0 w 280"/>
                <a:gd name="T49" fmla="*/ 215 h 321"/>
                <a:gd name="T50" fmla="*/ 0 w 280"/>
                <a:gd name="T51" fmla="*/ 2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321">
                  <a:moveTo>
                    <a:pt x="0" y="212"/>
                  </a:moveTo>
                  <a:lnTo>
                    <a:pt x="19" y="204"/>
                  </a:lnTo>
                  <a:lnTo>
                    <a:pt x="8" y="176"/>
                  </a:lnTo>
                  <a:lnTo>
                    <a:pt x="80" y="168"/>
                  </a:lnTo>
                  <a:lnTo>
                    <a:pt x="25" y="119"/>
                  </a:lnTo>
                  <a:lnTo>
                    <a:pt x="8" y="72"/>
                  </a:lnTo>
                  <a:lnTo>
                    <a:pt x="59" y="0"/>
                  </a:lnTo>
                  <a:lnTo>
                    <a:pt x="93" y="47"/>
                  </a:lnTo>
                  <a:lnTo>
                    <a:pt x="159" y="72"/>
                  </a:lnTo>
                  <a:lnTo>
                    <a:pt x="204" y="83"/>
                  </a:lnTo>
                  <a:lnTo>
                    <a:pt x="270" y="57"/>
                  </a:lnTo>
                  <a:lnTo>
                    <a:pt x="280" y="91"/>
                  </a:lnTo>
                  <a:lnTo>
                    <a:pt x="227" y="168"/>
                  </a:lnTo>
                  <a:lnTo>
                    <a:pt x="236" y="202"/>
                  </a:lnTo>
                  <a:lnTo>
                    <a:pt x="184" y="244"/>
                  </a:lnTo>
                  <a:lnTo>
                    <a:pt x="180" y="234"/>
                  </a:lnTo>
                  <a:lnTo>
                    <a:pt x="138" y="255"/>
                  </a:lnTo>
                  <a:lnTo>
                    <a:pt x="138" y="293"/>
                  </a:lnTo>
                  <a:lnTo>
                    <a:pt x="89" y="300"/>
                  </a:lnTo>
                  <a:lnTo>
                    <a:pt x="82" y="321"/>
                  </a:lnTo>
                  <a:lnTo>
                    <a:pt x="68" y="304"/>
                  </a:lnTo>
                  <a:lnTo>
                    <a:pt x="76" y="278"/>
                  </a:lnTo>
                  <a:lnTo>
                    <a:pt x="46" y="268"/>
                  </a:lnTo>
                  <a:lnTo>
                    <a:pt x="31" y="229"/>
                  </a:lnTo>
                  <a:lnTo>
                    <a:pt x="0" y="215"/>
                  </a:lnTo>
                  <a:lnTo>
                    <a:pt x="0" y="21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32AA451-A397-4602-B459-40156E1D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20" y="3335072"/>
              <a:ext cx="495948" cy="532798"/>
            </a:xfrm>
            <a:custGeom>
              <a:avLst/>
              <a:gdLst>
                <a:gd name="T0" fmla="*/ 0 w 323"/>
                <a:gd name="T1" fmla="*/ 191 h 347"/>
                <a:gd name="T2" fmla="*/ 32 w 323"/>
                <a:gd name="T3" fmla="*/ 208 h 347"/>
                <a:gd name="T4" fmla="*/ 27 w 323"/>
                <a:gd name="T5" fmla="*/ 228 h 347"/>
                <a:gd name="T6" fmla="*/ 59 w 323"/>
                <a:gd name="T7" fmla="*/ 232 h 347"/>
                <a:gd name="T8" fmla="*/ 63 w 323"/>
                <a:gd name="T9" fmla="*/ 276 h 347"/>
                <a:gd name="T10" fmla="*/ 131 w 323"/>
                <a:gd name="T11" fmla="*/ 268 h 347"/>
                <a:gd name="T12" fmla="*/ 125 w 323"/>
                <a:gd name="T13" fmla="*/ 251 h 347"/>
                <a:gd name="T14" fmla="*/ 155 w 323"/>
                <a:gd name="T15" fmla="*/ 264 h 347"/>
                <a:gd name="T16" fmla="*/ 197 w 323"/>
                <a:gd name="T17" fmla="*/ 347 h 347"/>
                <a:gd name="T18" fmla="*/ 231 w 323"/>
                <a:gd name="T19" fmla="*/ 344 h 347"/>
                <a:gd name="T20" fmla="*/ 246 w 323"/>
                <a:gd name="T21" fmla="*/ 259 h 347"/>
                <a:gd name="T22" fmla="*/ 272 w 323"/>
                <a:gd name="T23" fmla="*/ 245 h 347"/>
                <a:gd name="T24" fmla="*/ 297 w 323"/>
                <a:gd name="T25" fmla="*/ 251 h 347"/>
                <a:gd name="T26" fmla="*/ 323 w 323"/>
                <a:gd name="T27" fmla="*/ 219 h 347"/>
                <a:gd name="T28" fmla="*/ 319 w 323"/>
                <a:gd name="T29" fmla="*/ 191 h 347"/>
                <a:gd name="T30" fmla="*/ 297 w 323"/>
                <a:gd name="T31" fmla="*/ 153 h 347"/>
                <a:gd name="T32" fmla="*/ 263 w 323"/>
                <a:gd name="T33" fmla="*/ 149 h 347"/>
                <a:gd name="T34" fmla="*/ 272 w 323"/>
                <a:gd name="T35" fmla="*/ 96 h 347"/>
                <a:gd name="T36" fmla="*/ 248 w 323"/>
                <a:gd name="T37" fmla="*/ 36 h 347"/>
                <a:gd name="T38" fmla="*/ 221 w 323"/>
                <a:gd name="T39" fmla="*/ 26 h 347"/>
                <a:gd name="T40" fmla="*/ 206 w 323"/>
                <a:gd name="T41" fmla="*/ 36 h 347"/>
                <a:gd name="T42" fmla="*/ 206 w 323"/>
                <a:gd name="T43" fmla="*/ 6 h 347"/>
                <a:gd name="T44" fmla="*/ 146 w 323"/>
                <a:gd name="T45" fmla="*/ 0 h 347"/>
                <a:gd name="T46" fmla="*/ 104 w 323"/>
                <a:gd name="T47" fmla="*/ 26 h 347"/>
                <a:gd name="T48" fmla="*/ 89 w 323"/>
                <a:gd name="T49" fmla="*/ 17 h 347"/>
                <a:gd name="T50" fmla="*/ 85 w 323"/>
                <a:gd name="T51" fmla="*/ 43 h 347"/>
                <a:gd name="T52" fmla="*/ 49 w 323"/>
                <a:gd name="T53" fmla="*/ 28 h 347"/>
                <a:gd name="T54" fmla="*/ 0 w 323"/>
                <a:gd name="T55" fmla="*/ 187 h 347"/>
                <a:gd name="T56" fmla="*/ 0 w 323"/>
                <a:gd name="T57" fmla="*/ 19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3" h="347">
                  <a:moveTo>
                    <a:pt x="0" y="191"/>
                  </a:moveTo>
                  <a:lnTo>
                    <a:pt x="32" y="208"/>
                  </a:lnTo>
                  <a:lnTo>
                    <a:pt x="27" y="228"/>
                  </a:lnTo>
                  <a:lnTo>
                    <a:pt x="59" y="232"/>
                  </a:lnTo>
                  <a:lnTo>
                    <a:pt x="63" y="276"/>
                  </a:lnTo>
                  <a:lnTo>
                    <a:pt x="131" y="268"/>
                  </a:lnTo>
                  <a:lnTo>
                    <a:pt x="125" y="251"/>
                  </a:lnTo>
                  <a:lnTo>
                    <a:pt x="155" y="264"/>
                  </a:lnTo>
                  <a:lnTo>
                    <a:pt x="197" y="347"/>
                  </a:lnTo>
                  <a:lnTo>
                    <a:pt x="231" y="344"/>
                  </a:lnTo>
                  <a:lnTo>
                    <a:pt x="246" y="259"/>
                  </a:lnTo>
                  <a:lnTo>
                    <a:pt x="272" y="245"/>
                  </a:lnTo>
                  <a:lnTo>
                    <a:pt x="297" y="251"/>
                  </a:lnTo>
                  <a:lnTo>
                    <a:pt x="323" y="219"/>
                  </a:lnTo>
                  <a:lnTo>
                    <a:pt x="319" y="191"/>
                  </a:lnTo>
                  <a:lnTo>
                    <a:pt x="297" y="153"/>
                  </a:lnTo>
                  <a:lnTo>
                    <a:pt x="263" y="149"/>
                  </a:lnTo>
                  <a:lnTo>
                    <a:pt x="272" y="96"/>
                  </a:lnTo>
                  <a:lnTo>
                    <a:pt x="248" y="36"/>
                  </a:lnTo>
                  <a:lnTo>
                    <a:pt x="221" y="26"/>
                  </a:lnTo>
                  <a:lnTo>
                    <a:pt x="206" y="36"/>
                  </a:lnTo>
                  <a:lnTo>
                    <a:pt x="206" y="6"/>
                  </a:lnTo>
                  <a:lnTo>
                    <a:pt x="146" y="0"/>
                  </a:lnTo>
                  <a:lnTo>
                    <a:pt x="104" y="26"/>
                  </a:lnTo>
                  <a:lnTo>
                    <a:pt x="89" y="17"/>
                  </a:lnTo>
                  <a:lnTo>
                    <a:pt x="85" y="43"/>
                  </a:lnTo>
                  <a:lnTo>
                    <a:pt x="49" y="28"/>
                  </a:lnTo>
                  <a:lnTo>
                    <a:pt x="0" y="187"/>
                  </a:lnTo>
                  <a:lnTo>
                    <a:pt x="0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8071D8F-4109-4F8C-98D7-9065371B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345" y="5731895"/>
              <a:ext cx="635672" cy="446814"/>
            </a:xfrm>
            <a:custGeom>
              <a:avLst/>
              <a:gdLst>
                <a:gd name="T0" fmla="*/ 4 w 414"/>
                <a:gd name="T1" fmla="*/ 61 h 291"/>
                <a:gd name="T2" fmla="*/ 13 w 414"/>
                <a:gd name="T3" fmla="*/ 42 h 291"/>
                <a:gd name="T4" fmla="*/ 34 w 414"/>
                <a:gd name="T5" fmla="*/ 40 h 291"/>
                <a:gd name="T6" fmla="*/ 45 w 414"/>
                <a:gd name="T7" fmla="*/ 4 h 291"/>
                <a:gd name="T8" fmla="*/ 59 w 414"/>
                <a:gd name="T9" fmla="*/ 21 h 291"/>
                <a:gd name="T10" fmla="*/ 93 w 414"/>
                <a:gd name="T11" fmla="*/ 8 h 291"/>
                <a:gd name="T12" fmla="*/ 140 w 414"/>
                <a:gd name="T13" fmla="*/ 27 h 291"/>
                <a:gd name="T14" fmla="*/ 153 w 414"/>
                <a:gd name="T15" fmla="*/ 0 h 291"/>
                <a:gd name="T16" fmla="*/ 236 w 414"/>
                <a:gd name="T17" fmla="*/ 14 h 291"/>
                <a:gd name="T18" fmla="*/ 229 w 414"/>
                <a:gd name="T19" fmla="*/ 40 h 291"/>
                <a:gd name="T20" fmla="*/ 227 w 414"/>
                <a:gd name="T21" fmla="*/ 42 h 291"/>
                <a:gd name="T22" fmla="*/ 249 w 414"/>
                <a:gd name="T23" fmla="*/ 63 h 291"/>
                <a:gd name="T24" fmla="*/ 268 w 414"/>
                <a:gd name="T25" fmla="*/ 53 h 291"/>
                <a:gd name="T26" fmla="*/ 285 w 414"/>
                <a:gd name="T27" fmla="*/ 76 h 291"/>
                <a:gd name="T28" fmla="*/ 317 w 414"/>
                <a:gd name="T29" fmla="*/ 31 h 291"/>
                <a:gd name="T30" fmla="*/ 323 w 414"/>
                <a:gd name="T31" fmla="*/ 51 h 291"/>
                <a:gd name="T32" fmla="*/ 414 w 414"/>
                <a:gd name="T33" fmla="*/ 91 h 291"/>
                <a:gd name="T34" fmla="*/ 374 w 414"/>
                <a:gd name="T35" fmla="*/ 146 h 291"/>
                <a:gd name="T36" fmla="*/ 372 w 414"/>
                <a:gd name="T37" fmla="*/ 148 h 291"/>
                <a:gd name="T38" fmla="*/ 359 w 414"/>
                <a:gd name="T39" fmla="*/ 191 h 291"/>
                <a:gd name="T40" fmla="*/ 361 w 414"/>
                <a:gd name="T41" fmla="*/ 229 h 291"/>
                <a:gd name="T42" fmla="*/ 357 w 414"/>
                <a:gd name="T43" fmla="*/ 227 h 291"/>
                <a:gd name="T44" fmla="*/ 342 w 414"/>
                <a:gd name="T45" fmla="*/ 219 h 291"/>
                <a:gd name="T46" fmla="*/ 314 w 414"/>
                <a:gd name="T47" fmla="*/ 199 h 291"/>
                <a:gd name="T48" fmla="*/ 278 w 414"/>
                <a:gd name="T49" fmla="*/ 231 h 291"/>
                <a:gd name="T50" fmla="*/ 181 w 414"/>
                <a:gd name="T51" fmla="*/ 225 h 291"/>
                <a:gd name="T52" fmla="*/ 170 w 414"/>
                <a:gd name="T53" fmla="*/ 229 h 291"/>
                <a:gd name="T54" fmla="*/ 178 w 414"/>
                <a:gd name="T55" fmla="*/ 265 h 291"/>
                <a:gd name="T56" fmla="*/ 125 w 414"/>
                <a:gd name="T57" fmla="*/ 291 h 291"/>
                <a:gd name="T58" fmla="*/ 102 w 414"/>
                <a:gd name="T59" fmla="*/ 257 h 291"/>
                <a:gd name="T60" fmla="*/ 68 w 414"/>
                <a:gd name="T61" fmla="*/ 263 h 291"/>
                <a:gd name="T62" fmla="*/ 42 w 414"/>
                <a:gd name="T63" fmla="*/ 231 h 291"/>
                <a:gd name="T64" fmla="*/ 79 w 414"/>
                <a:gd name="T65" fmla="*/ 212 h 291"/>
                <a:gd name="T66" fmla="*/ 64 w 414"/>
                <a:gd name="T67" fmla="*/ 189 h 291"/>
                <a:gd name="T68" fmla="*/ 83 w 414"/>
                <a:gd name="T69" fmla="*/ 182 h 291"/>
                <a:gd name="T70" fmla="*/ 79 w 414"/>
                <a:gd name="T71" fmla="*/ 155 h 291"/>
                <a:gd name="T72" fmla="*/ 68 w 414"/>
                <a:gd name="T73" fmla="*/ 121 h 291"/>
                <a:gd name="T74" fmla="*/ 6 w 414"/>
                <a:gd name="T75" fmla="*/ 95 h 291"/>
                <a:gd name="T76" fmla="*/ 0 w 414"/>
                <a:gd name="T77" fmla="*/ 65 h 291"/>
                <a:gd name="T78" fmla="*/ 4 w 414"/>
                <a:gd name="T79" fmla="*/ 6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4" h="291">
                  <a:moveTo>
                    <a:pt x="4" y="61"/>
                  </a:moveTo>
                  <a:lnTo>
                    <a:pt x="13" y="42"/>
                  </a:lnTo>
                  <a:lnTo>
                    <a:pt x="34" y="40"/>
                  </a:lnTo>
                  <a:lnTo>
                    <a:pt x="45" y="4"/>
                  </a:lnTo>
                  <a:lnTo>
                    <a:pt x="59" y="21"/>
                  </a:lnTo>
                  <a:lnTo>
                    <a:pt x="93" y="8"/>
                  </a:lnTo>
                  <a:lnTo>
                    <a:pt x="140" y="27"/>
                  </a:lnTo>
                  <a:lnTo>
                    <a:pt x="153" y="0"/>
                  </a:lnTo>
                  <a:lnTo>
                    <a:pt x="236" y="14"/>
                  </a:lnTo>
                  <a:lnTo>
                    <a:pt x="229" y="40"/>
                  </a:lnTo>
                  <a:lnTo>
                    <a:pt x="227" y="42"/>
                  </a:lnTo>
                  <a:lnTo>
                    <a:pt x="249" y="63"/>
                  </a:lnTo>
                  <a:lnTo>
                    <a:pt x="268" y="53"/>
                  </a:lnTo>
                  <a:lnTo>
                    <a:pt x="285" y="76"/>
                  </a:lnTo>
                  <a:lnTo>
                    <a:pt x="317" y="31"/>
                  </a:lnTo>
                  <a:lnTo>
                    <a:pt x="323" y="51"/>
                  </a:lnTo>
                  <a:lnTo>
                    <a:pt x="414" y="91"/>
                  </a:lnTo>
                  <a:lnTo>
                    <a:pt x="374" y="146"/>
                  </a:lnTo>
                  <a:lnTo>
                    <a:pt x="372" y="148"/>
                  </a:lnTo>
                  <a:lnTo>
                    <a:pt x="359" y="191"/>
                  </a:lnTo>
                  <a:lnTo>
                    <a:pt x="361" y="229"/>
                  </a:lnTo>
                  <a:lnTo>
                    <a:pt x="357" y="227"/>
                  </a:lnTo>
                  <a:lnTo>
                    <a:pt x="342" y="219"/>
                  </a:lnTo>
                  <a:lnTo>
                    <a:pt x="314" y="199"/>
                  </a:lnTo>
                  <a:lnTo>
                    <a:pt x="278" y="231"/>
                  </a:lnTo>
                  <a:lnTo>
                    <a:pt x="181" y="225"/>
                  </a:lnTo>
                  <a:lnTo>
                    <a:pt x="170" y="229"/>
                  </a:lnTo>
                  <a:lnTo>
                    <a:pt x="178" y="265"/>
                  </a:lnTo>
                  <a:lnTo>
                    <a:pt x="125" y="291"/>
                  </a:lnTo>
                  <a:lnTo>
                    <a:pt x="102" y="257"/>
                  </a:lnTo>
                  <a:lnTo>
                    <a:pt x="68" y="263"/>
                  </a:lnTo>
                  <a:lnTo>
                    <a:pt x="42" y="231"/>
                  </a:lnTo>
                  <a:lnTo>
                    <a:pt x="79" y="212"/>
                  </a:lnTo>
                  <a:lnTo>
                    <a:pt x="64" y="189"/>
                  </a:lnTo>
                  <a:lnTo>
                    <a:pt x="83" y="182"/>
                  </a:lnTo>
                  <a:lnTo>
                    <a:pt x="79" y="155"/>
                  </a:lnTo>
                  <a:lnTo>
                    <a:pt x="68" y="121"/>
                  </a:lnTo>
                  <a:lnTo>
                    <a:pt x="6" y="95"/>
                  </a:lnTo>
                  <a:lnTo>
                    <a:pt x="0" y="65"/>
                  </a:lnTo>
                  <a:lnTo>
                    <a:pt x="4" y="6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C3CCB2A7-530C-48FB-BF11-084C2408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593" y="2352390"/>
              <a:ext cx="597287" cy="365435"/>
            </a:xfrm>
            <a:custGeom>
              <a:avLst/>
              <a:gdLst>
                <a:gd name="T0" fmla="*/ 0 w 389"/>
                <a:gd name="T1" fmla="*/ 204 h 238"/>
                <a:gd name="T2" fmla="*/ 34 w 389"/>
                <a:gd name="T3" fmla="*/ 181 h 238"/>
                <a:gd name="T4" fmla="*/ 28 w 389"/>
                <a:gd name="T5" fmla="*/ 160 h 238"/>
                <a:gd name="T6" fmla="*/ 53 w 389"/>
                <a:gd name="T7" fmla="*/ 160 h 238"/>
                <a:gd name="T8" fmla="*/ 72 w 389"/>
                <a:gd name="T9" fmla="*/ 136 h 238"/>
                <a:gd name="T10" fmla="*/ 70 w 389"/>
                <a:gd name="T11" fmla="*/ 98 h 238"/>
                <a:gd name="T12" fmla="*/ 55 w 389"/>
                <a:gd name="T13" fmla="*/ 87 h 238"/>
                <a:gd name="T14" fmla="*/ 70 w 389"/>
                <a:gd name="T15" fmla="*/ 72 h 238"/>
                <a:gd name="T16" fmla="*/ 40 w 389"/>
                <a:gd name="T17" fmla="*/ 70 h 238"/>
                <a:gd name="T18" fmla="*/ 15 w 389"/>
                <a:gd name="T19" fmla="*/ 43 h 238"/>
                <a:gd name="T20" fmla="*/ 19 w 389"/>
                <a:gd name="T21" fmla="*/ 21 h 238"/>
                <a:gd name="T22" fmla="*/ 30 w 389"/>
                <a:gd name="T23" fmla="*/ 2 h 238"/>
                <a:gd name="T24" fmla="*/ 53 w 389"/>
                <a:gd name="T25" fmla="*/ 0 h 238"/>
                <a:gd name="T26" fmla="*/ 234 w 389"/>
                <a:gd name="T27" fmla="*/ 51 h 238"/>
                <a:gd name="T28" fmla="*/ 359 w 389"/>
                <a:gd name="T29" fmla="*/ 0 h 238"/>
                <a:gd name="T30" fmla="*/ 359 w 389"/>
                <a:gd name="T31" fmla="*/ 43 h 238"/>
                <a:gd name="T32" fmla="*/ 359 w 389"/>
                <a:gd name="T33" fmla="*/ 45 h 238"/>
                <a:gd name="T34" fmla="*/ 376 w 389"/>
                <a:gd name="T35" fmla="*/ 58 h 238"/>
                <a:gd name="T36" fmla="*/ 363 w 389"/>
                <a:gd name="T37" fmla="*/ 68 h 238"/>
                <a:gd name="T38" fmla="*/ 387 w 389"/>
                <a:gd name="T39" fmla="*/ 111 h 238"/>
                <a:gd name="T40" fmla="*/ 372 w 389"/>
                <a:gd name="T41" fmla="*/ 140 h 238"/>
                <a:gd name="T42" fmla="*/ 389 w 389"/>
                <a:gd name="T43" fmla="*/ 155 h 238"/>
                <a:gd name="T44" fmla="*/ 378 w 389"/>
                <a:gd name="T45" fmla="*/ 181 h 238"/>
                <a:gd name="T46" fmla="*/ 310 w 389"/>
                <a:gd name="T47" fmla="*/ 177 h 238"/>
                <a:gd name="T48" fmla="*/ 249 w 389"/>
                <a:gd name="T49" fmla="*/ 223 h 238"/>
                <a:gd name="T50" fmla="*/ 200 w 389"/>
                <a:gd name="T51" fmla="*/ 204 h 238"/>
                <a:gd name="T52" fmla="*/ 196 w 389"/>
                <a:gd name="T53" fmla="*/ 217 h 238"/>
                <a:gd name="T54" fmla="*/ 176 w 389"/>
                <a:gd name="T55" fmla="*/ 198 h 238"/>
                <a:gd name="T56" fmla="*/ 142 w 389"/>
                <a:gd name="T57" fmla="*/ 213 h 238"/>
                <a:gd name="T58" fmla="*/ 113 w 389"/>
                <a:gd name="T59" fmla="*/ 204 h 238"/>
                <a:gd name="T60" fmla="*/ 76 w 389"/>
                <a:gd name="T61" fmla="*/ 238 h 238"/>
                <a:gd name="T62" fmla="*/ 23 w 389"/>
                <a:gd name="T63" fmla="*/ 228 h 238"/>
                <a:gd name="T64" fmla="*/ 0 w 389"/>
                <a:gd name="T65" fmla="*/ 204 h 238"/>
                <a:gd name="T66" fmla="*/ 0 w 389"/>
                <a:gd name="T67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9" h="238">
                  <a:moveTo>
                    <a:pt x="0" y="204"/>
                  </a:moveTo>
                  <a:lnTo>
                    <a:pt x="34" y="181"/>
                  </a:lnTo>
                  <a:lnTo>
                    <a:pt x="28" y="160"/>
                  </a:lnTo>
                  <a:lnTo>
                    <a:pt x="53" y="160"/>
                  </a:lnTo>
                  <a:lnTo>
                    <a:pt x="72" y="136"/>
                  </a:lnTo>
                  <a:lnTo>
                    <a:pt x="70" y="98"/>
                  </a:lnTo>
                  <a:lnTo>
                    <a:pt x="55" y="87"/>
                  </a:lnTo>
                  <a:lnTo>
                    <a:pt x="70" y="72"/>
                  </a:lnTo>
                  <a:lnTo>
                    <a:pt x="40" y="70"/>
                  </a:lnTo>
                  <a:lnTo>
                    <a:pt x="15" y="43"/>
                  </a:lnTo>
                  <a:lnTo>
                    <a:pt x="19" y="21"/>
                  </a:lnTo>
                  <a:lnTo>
                    <a:pt x="30" y="2"/>
                  </a:lnTo>
                  <a:lnTo>
                    <a:pt x="53" y="0"/>
                  </a:lnTo>
                  <a:lnTo>
                    <a:pt x="234" y="51"/>
                  </a:lnTo>
                  <a:lnTo>
                    <a:pt x="359" y="0"/>
                  </a:lnTo>
                  <a:lnTo>
                    <a:pt x="359" y="43"/>
                  </a:lnTo>
                  <a:lnTo>
                    <a:pt x="359" y="45"/>
                  </a:lnTo>
                  <a:lnTo>
                    <a:pt x="376" y="58"/>
                  </a:lnTo>
                  <a:lnTo>
                    <a:pt x="363" y="68"/>
                  </a:lnTo>
                  <a:lnTo>
                    <a:pt x="387" y="111"/>
                  </a:lnTo>
                  <a:lnTo>
                    <a:pt x="372" y="140"/>
                  </a:lnTo>
                  <a:lnTo>
                    <a:pt x="389" y="155"/>
                  </a:lnTo>
                  <a:lnTo>
                    <a:pt x="378" y="181"/>
                  </a:lnTo>
                  <a:lnTo>
                    <a:pt x="310" y="177"/>
                  </a:lnTo>
                  <a:lnTo>
                    <a:pt x="249" y="223"/>
                  </a:lnTo>
                  <a:lnTo>
                    <a:pt x="200" y="204"/>
                  </a:lnTo>
                  <a:lnTo>
                    <a:pt x="196" y="217"/>
                  </a:lnTo>
                  <a:lnTo>
                    <a:pt x="176" y="198"/>
                  </a:lnTo>
                  <a:lnTo>
                    <a:pt x="142" y="213"/>
                  </a:lnTo>
                  <a:lnTo>
                    <a:pt x="113" y="204"/>
                  </a:lnTo>
                  <a:lnTo>
                    <a:pt x="76" y="238"/>
                  </a:lnTo>
                  <a:lnTo>
                    <a:pt x="23" y="228"/>
                  </a:lnTo>
                  <a:lnTo>
                    <a:pt x="0" y="204"/>
                  </a:lnTo>
                  <a:lnTo>
                    <a:pt x="0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FD3D3E4-5E93-4C0B-95B9-5B49CAD2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088" y="5500044"/>
              <a:ext cx="405356" cy="661775"/>
            </a:xfrm>
            <a:custGeom>
              <a:avLst/>
              <a:gdLst>
                <a:gd name="T0" fmla="*/ 4 w 264"/>
                <a:gd name="T1" fmla="*/ 229 h 431"/>
                <a:gd name="T2" fmla="*/ 72 w 264"/>
                <a:gd name="T3" fmla="*/ 246 h 431"/>
                <a:gd name="T4" fmla="*/ 85 w 264"/>
                <a:gd name="T5" fmla="*/ 272 h 431"/>
                <a:gd name="T6" fmla="*/ 124 w 264"/>
                <a:gd name="T7" fmla="*/ 291 h 431"/>
                <a:gd name="T8" fmla="*/ 153 w 264"/>
                <a:gd name="T9" fmla="*/ 359 h 431"/>
                <a:gd name="T10" fmla="*/ 170 w 264"/>
                <a:gd name="T11" fmla="*/ 359 h 431"/>
                <a:gd name="T12" fmla="*/ 170 w 264"/>
                <a:gd name="T13" fmla="*/ 421 h 431"/>
                <a:gd name="T14" fmla="*/ 194 w 264"/>
                <a:gd name="T15" fmla="*/ 431 h 431"/>
                <a:gd name="T16" fmla="*/ 217 w 264"/>
                <a:gd name="T17" fmla="*/ 418 h 431"/>
                <a:gd name="T18" fmla="*/ 262 w 264"/>
                <a:gd name="T19" fmla="*/ 331 h 431"/>
                <a:gd name="T20" fmla="*/ 264 w 264"/>
                <a:gd name="T21" fmla="*/ 270 h 431"/>
                <a:gd name="T22" fmla="*/ 257 w 264"/>
                <a:gd name="T23" fmla="*/ 168 h 431"/>
                <a:gd name="T24" fmla="*/ 236 w 264"/>
                <a:gd name="T25" fmla="*/ 127 h 431"/>
                <a:gd name="T26" fmla="*/ 247 w 264"/>
                <a:gd name="T27" fmla="*/ 70 h 431"/>
                <a:gd name="T28" fmla="*/ 232 w 264"/>
                <a:gd name="T29" fmla="*/ 0 h 431"/>
                <a:gd name="T30" fmla="*/ 211 w 264"/>
                <a:gd name="T31" fmla="*/ 4 h 431"/>
                <a:gd name="T32" fmla="*/ 202 w 264"/>
                <a:gd name="T33" fmla="*/ 114 h 431"/>
                <a:gd name="T34" fmla="*/ 158 w 264"/>
                <a:gd name="T35" fmla="*/ 97 h 431"/>
                <a:gd name="T36" fmla="*/ 51 w 264"/>
                <a:gd name="T37" fmla="*/ 163 h 431"/>
                <a:gd name="T38" fmla="*/ 38 w 264"/>
                <a:gd name="T39" fmla="*/ 153 h 431"/>
                <a:gd name="T40" fmla="*/ 21 w 264"/>
                <a:gd name="T41" fmla="*/ 210 h 431"/>
                <a:gd name="T42" fmla="*/ 0 w 264"/>
                <a:gd name="T43" fmla="*/ 225 h 431"/>
                <a:gd name="T44" fmla="*/ 4 w 264"/>
                <a:gd name="T45" fmla="*/ 22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431">
                  <a:moveTo>
                    <a:pt x="4" y="229"/>
                  </a:moveTo>
                  <a:lnTo>
                    <a:pt x="72" y="246"/>
                  </a:lnTo>
                  <a:lnTo>
                    <a:pt x="85" y="272"/>
                  </a:lnTo>
                  <a:lnTo>
                    <a:pt x="124" y="291"/>
                  </a:lnTo>
                  <a:lnTo>
                    <a:pt x="153" y="359"/>
                  </a:lnTo>
                  <a:lnTo>
                    <a:pt x="170" y="359"/>
                  </a:lnTo>
                  <a:lnTo>
                    <a:pt x="170" y="421"/>
                  </a:lnTo>
                  <a:lnTo>
                    <a:pt x="194" y="431"/>
                  </a:lnTo>
                  <a:lnTo>
                    <a:pt x="217" y="418"/>
                  </a:lnTo>
                  <a:lnTo>
                    <a:pt x="262" y="331"/>
                  </a:lnTo>
                  <a:lnTo>
                    <a:pt x="264" y="270"/>
                  </a:lnTo>
                  <a:lnTo>
                    <a:pt x="257" y="168"/>
                  </a:lnTo>
                  <a:lnTo>
                    <a:pt x="236" y="127"/>
                  </a:lnTo>
                  <a:lnTo>
                    <a:pt x="247" y="70"/>
                  </a:lnTo>
                  <a:lnTo>
                    <a:pt x="232" y="0"/>
                  </a:lnTo>
                  <a:lnTo>
                    <a:pt x="211" y="4"/>
                  </a:lnTo>
                  <a:lnTo>
                    <a:pt x="202" y="114"/>
                  </a:lnTo>
                  <a:lnTo>
                    <a:pt x="158" y="97"/>
                  </a:lnTo>
                  <a:lnTo>
                    <a:pt x="51" y="163"/>
                  </a:lnTo>
                  <a:lnTo>
                    <a:pt x="38" y="153"/>
                  </a:lnTo>
                  <a:lnTo>
                    <a:pt x="21" y="210"/>
                  </a:lnTo>
                  <a:lnTo>
                    <a:pt x="0" y="225"/>
                  </a:lnTo>
                  <a:lnTo>
                    <a:pt x="4" y="22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9FEB715-111B-4D0E-A932-EAFD06D87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44" y="2642588"/>
              <a:ext cx="503624" cy="555830"/>
            </a:xfrm>
            <a:custGeom>
              <a:avLst/>
              <a:gdLst>
                <a:gd name="T0" fmla="*/ 111 w 328"/>
                <a:gd name="T1" fmla="*/ 224 h 362"/>
                <a:gd name="T2" fmla="*/ 119 w 328"/>
                <a:gd name="T3" fmla="*/ 204 h 362"/>
                <a:gd name="T4" fmla="*/ 79 w 328"/>
                <a:gd name="T5" fmla="*/ 170 h 362"/>
                <a:gd name="T6" fmla="*/ 51 w 328"/>
                <a:gd name="T7" fmla="*/ 192 h 362"/>
                <a:gd name="T8" fmla="*/ 55 w 328"/>
                <a:gd name="T9" fmla="*/ 160 h 362"/>
                <a:gd name="T10" fmla="*/ 36 w 328"/>
                <a:gd name="T11" fmla="*/ 158 h 362"/>
                <a:gd name="T12" fmla="*/ 58 w 328"/>
                <a:gd name="T13" fmla="*/ 130 h 362"/>
                <a:gd name="T14" fmla="*/ 68 w 328"/>
                <a:gd name="T15" fmla="*/ 151 h 362"/>
                <a:gd name="T16" fmla="*/ 117 w 328"/>
                <a:gd name="T17" fmla="*/ 149 h 362"/>
                <a:gd name="T18" fmla="*/ 109 w 328"/>
                <a:gd name="T19" fmla="*/ 134 h 362"/>
                <a:gd name="T20" fmla="*/ 81 w 328"/>
                <a:gd name="T21" fmla="*/ 136 h 362"/>
                <a:gd name="T22" fmla="*/ 92 w 328"/>
                <a:gd name="T23" fmla="*/ 113 h 362"/>
                <a:gd name="T24" fmla="*/ 4 w 328"/>
                <a:gd name="T25" fmla="*/ 128 h 362"/>
                <a:gd name="T26" fmla="*/ 24 w 328"/>
                <a:gd name="T27" fmla="*/ 45 h 362"/>
                <a:gd name="T28" fmla="*/ 72 w 328"/>
                <a:gd name="T29" fmla="*/ 22 h 362"/>
                <a:gd name="T30" fmla="*/ 126 w 328"/>
                <a:gd name="T31" fmla="*/ 13 h 362"/>
                <a:gd name="T32" fmla="*/ 130 w 328"/>
                <a:gd name="T33" fmla="*/ 26 h 362"/>
                <a:gd name="T34" fmla="*/ 204 w 328"/>
                <a:gd name="T35" fmla="*/ 0 h 362"/>
                <a:gd name="T36" fmla="*/ 236 w 328"/>
                <a:gd name="T37" fmla="*/ 39 h 362"/>
                <a:gd name="T38" fmla="*/ 249 w 328"/>
                <a:gd name="T39" fmla="*/ 11 h 362"/>
                <a:gd name="T40" fmla="*/ 291 w 328"/>
                <a:gd name="T41" fmla="*/ 26 h 362"/>
                <a:gd name="T42" fmla="*/ 283 w 328"/>
                <a:gd name="T43" fmla="*/ 36 h 362"/>
                <a:gd name="T44" fmla="*/ 285 w 328"/>
                <a:gd name="T45" fmla="*/ 39 h 362"/>
                <a:gd name="T46" fmla="*/ 308 w 328"/>
                <a:gd name="T47" fmla="*/ 81 h 362"/>
                <a:gd name="T48" fmla="*/ 294 w 328"/>
                <a:gd name="T49" fmla="*/ 102 h 362"/>
                <a:gd name="T50" fmla="*/ 304 w 328"/>
                <a:gd name="T51" fmla="*/ 113 h 362"/>
                <a:gd name="T52" fmla="*/ 289 w 328"/>
                <a:gd name="T53" fmla="*/ 134 h 362"/>
                <a:gd name="T54" fmla="*/ 308 w 328"/>
                <a:gd name="T55" fmla="*/ 162 h 362"/>
                <a:gd name="T56" fmla="*/ 291 w 328"/>
                <a:gd name="T57" fmla="*/ 207 h 362"/>
                <a:gd name="T58" fmla="*/ 251 w 328"/>
                <a:gd name="T59" fmla="*/ 226 h 362"/>
                <a:gd name="T60" fmla="*/ 249 w 328"/>
                <a:gd name="T61" fmla="*/ 236 h 362"/>
                <a:gd name="T62" fmla="*/ 268 w 328"/>
                <a:gd name="T63" fmla="*/ 277 h 362"/>
                <a:gd name="T64" fmla="*/ 328 w 328"/>
                <a:gd name="T65" fmla="*/ 296 h 362"/>
                <a:gd name="T66" fmla="*/ 321 w 328"/>
                <a:gd name="T67" fmla="*/ 328 h 362"/>
                <a:gd name="T68" fmla="*/ 291 w 328"/>
                <a:gd name="T69" fmla="*/ 334 h 362"/>
                <a:gd name="T70" fmla="*/ 285 w 328"/>
                <a:gd name="T71" fmla="*/ 362 h 362"/>
                <a:gd name="T72" fmla="*/ 208 w 328"/>
                <a:gd name="T73" fmla="*/ 345 h 362"/>
                <a:gd name="T74" fmla="*/ 185 w 328"/>
                <a:gd name="T75" fmla="*/ 302 h 362"/>
                <a:gd name="T76" fmla="*/ 179 w 328"/>
                <a:gd name="T77" fmla="*/ 319 h 362"/>
                <a:gd name="T78" fmla="*/ 138 w 328"/>
                <a:gd name="T79" fmla="*/ 315 h 362"/>
                <a:gd name="T80" fmla="*/ 130 w 328"/>
                <a:gd name="T81" fmla="*/ 334 h 362"/>
                <a:gd name="T82" fmla="*/ 83 w 328"/>
                <a:gd name="T83" fmla="*/ 330 h 362"/>
                <a:gd name="T84" fmla="*/ 89 w 328"/>
                <a:gd name="T85" fmla="*/ 306 h 362"/>
                <a:gd name="T86" fmla="*/ 66 w 328"/>
                <a:gd name="T87" fmla="*/ 258 h 362"/>
                <a:gd name="T88" fmla="*/ 0 w 328"/>
                <a:gd name="T89" fmla="*/ 234 h 362"/>
                <a:gd name="T90" fmla="*/ 111 w 328"/>
                <a:gd name="T91" fmla="*/ 22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362">
                  <a:moveTo>
                    <a:pt x="111" y="224"/>
                  </a:moveTo>
                  <a:lnTo>
                    <a:pt x="119" y="204"/>
                  </a:lnTo>
                  <a:lnTo>
                    <a:pt x="79" y="170"/>
                  </a:lnTo>
                  <a:lnTo>
                    <a:pt x="51" y="192"/>
                  </a:lnTo>
                  <a:lnTo>
                    <a:pt x="55" y="160"/>
                  </a:lnTo>
                  <a:lnTo>
                    <a:pt x="36" y="158"/>
                  </a:lnTo>
                  <a:lnTo>
                    <a:pt x="58" y="130"/>
                  </a:lnTo>
                  <a:lnTo>
                    <a:pt x="68" y="151"/>
                  </a:lnTo>
                  <a:lnTo>
                    <a:pt x="117" y="149"/>
                  </a:lnTo>
                  <a:lnTo>
                    <a:pt x="109" y="134"/>
                  </a:lnTo>
                  <a:lnTo>
                    <a:pt x="81" y="136"/>
                  </a:lnTo>
                  <a:lnTo>
                    <a:pt x="92" y="113"/>
                  </a:lnTo>
                  <a:lnTo>
                    <a:pt x="4" y="128"/>
                  </a:lnTo>
                  <a:lnTo>
                    <a:pt x="24" y="45"/>
                  </a:lnTo>
                  <a:lnTo>
                    <a:pt x="72" y="22"/>
                  </a:lnTo>
                  <a:lnTo>
                    <a:pt x="126" y="13"/>
                  </a:lnTo>
                  <a:lnTo>
                    <a:pt x="130" y="26"/>
                  </a:lnTo>
                  <a:lnTo>
                    <a:pt x="204" y="0"/>
                  </a:lnTo>
                  <a:lnTo>
                    <a:pt x="236" y="39"/>
                  </a:lnTo>
                  <a:lnTo>
                    <a:pt x="249" y="11"/>
                  </a:lnTo>
                  <a:lnTo>
                    <a:pt x="291" y="26"/>
                  </a:lnTo>
                  <a:lnTo>
                    <a:pt x="283" y="36"/>
                  </a:lnTo>
                  <a:lnTo>
                    <a:pt x="285" y="39"/>
                  </a:lnTo>
                  <a:lnTo>
                    <a:pt x="308" y="81"/>
                  </a:lnTo>
                  <a:lnTo>
                    <a:pt x="294" y="102"/>
                  </a:lnTo>
                  <a:lnTo>
                    <a:pt x="304" y="113"/>
                  </a:lnTo>
                  <a:lnTo>
                    <a:pt x="289" y="134"/>
                  </a:lnTo>
                  <a:lnTo>
                    <a:pt x="308" y="162"/>
                  </a:lnTo>
                  <a:lnTo>
                    <a:pt x="291" y="207"/>
                  </a:lnTo>
                  <a:lnTo>
                    <a:pt x="251" y="226"/>
                  </a:lnTo>
                  <a:lnTo>
                    <a:pt x="249" y="236"/>
                  </a:lnTo>
                  <a:lnTo>
                    <a:pt x="268" y="277"/>
                  </a:lnTo>
                  <a:lnTo>
                    <a:pt x="328" y="296"/>
                  </a:lnTo>
                  <a:lnTo>
                    <a:pt x="321" y="328"/>
                  </a:lnTo>
                  <a:lnTo>
                    <a:pt x="291" y="334"/>
                  </a:lnTo>
                  <a:lnTo>
                    <a:pt x="285" y="362"/>
                  </a:lnTo>
                  <a:lnTo>
                    <a:pt x="208" y="345"/>
                  </a:lnTo>
                  <a:lnTo>
                    <a:pt x="185" y="302"/>
                  </a:lnTo>
                  <a:lnTo>
                    <a:pt x="179" y="319"/>
                  </a:lnTo>
                  <a:lnTo>
                    <a:pt x="138" y="315"/>
                  </a:lnTo>
                  <a:lnTo>
                    <a:pt x="130" y="334"/>
                  </a:lnTo>
                  <a:lnTo>
                    <a:pt x="83" y="330"/>
                  </a:lnTo>
                  <a:lnTo>
                    <a:pt x="89" y="306"/>
                  </a:lnTo>
                  <a:lnTo>
                    <a:pt x="66" y="258"/>
                  </a:lnTo>
                  <a:lnTo>
                    <a:pt x="0" y="234"/>
                  </a:lnTo>
                  <a:lnTo>
                    <a:pt x="111" y="22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8746F71-A156-43D1-8A85-E972DE73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03" y="4363817"/>
              <a:ext cx="649492" cy="655634"/>
            </a:xfrm>
            <a:custGeom>
              <a:avLst/>
              <a:gdLst>
                <a:gd name="T0" fmla="*/ 0 w 423"/>
                <a:gd name="T1" fmla="*/ 176 h 427"/>
                <a:gd name="T2" fmla="*/ 3 w 423"/>
                <a:gd name="T3" fmla="*/ 193 h 427"/>
                <a:gd name="T4" fmla="*/ 15 w 423"/>
                <a:gd name="T5" fmla="*/ 217 h 427"/>
                <a:gd name="T6" fmla="*/ 68 w 423"/>
                <a:gd name="T7" fmla="*/ 200 h 427"/>
                <a:gd name="T8" fmla="*/ 85 w 423"/>
                <a:gd name="T9" fmla="*/ 221 h 427"/>
                <a:gd name="T10" fmla="*/ 100 w 423"/>
                <a:gd name="T11" fmla="*/ 217 h 427"/>
                <a:gd name="T12" fmla="*/ 98 w 423"/>
                <a:gd name="T13" fmla="*/ 234 h 427"/>
                <a:gd name="T14" fmla="*/ 117 w 423"/>
                <a:gd name="T15" fmla="*/ 244 h 427"/>
                <a:gd name="T16" fmla="*/ 102 w 423"/>
                <a:gd name="T17" fmla="*/ 297 h 427"/>
                <a:gd name="T18" fmla="*/ 168 w 423"/>
                <a:gd name="T19" fmla="*/ 310 h 427"/>
                <a:gd name="T20" fmla="*/ 194 w 423"/>
                <a:gd name="T21" fmla="*/ 293 h 427"/>
                <a:gd name="T22" fmla="*/ 190 w 423"/>
                <a:gd name="T23" fmla="*/ 395 h 427"/>
                <a:gd name="T24" fmla="*/ 281 w 423"/>
                <a:gd name="T25" fmla="*/ 427 h 427"/>
                <a:gd name="T26" fmla="*/ 334 w 423"/>
                <a:gd name="T27" fmla="*/ 378 h 427"/>
                <a:gd name="T28" fmla="*/ 423 w 423"/>
                <a:gd name="T29" fmla="*/ 365 h 427"/>
                <a:gd name="T30" fmla="*/ 411 w 423"/>
                <a:gd name="T31" fmla="*/ 312 h 427"/>
                <a:gd name="T32" fmla="*/ 381 w 423"/>
                <a:gd name="T33" fmla="*/ 310 h 427"/>
                <a:gd name="T34" fmla="*/ 394 w 423"/>
                <a:gd name="T35" fmla="*/ 268 h 427"/>
                <a:gd name="T36" fmla="*/ 364 w 423"/>
                <a:gd name="T37" fmla="*/ 259 h 427"/>
                <a:gd name="T38" fmla="*/ 358 w 423"/>
                <a:gd name="T39" fmla="*/ 212 h 427"/>
                <a:gd name="T40" fmla="*/ 372 w 423"/>
                <a:gd name="T41" fmla="*/ 187 h 427"/>
                <a:gd name="T42" fmla="*/ 353 w 423"/>
                <a:gd name="T43" fmla="*/ 157 h 427"/>
                <a:gd name="T44" fmla="*/ 313 w 423"/>
                <a:gd name="T45" fmla="*/ 140 h 427"/>
                <a:gd name="T46" fmla="*/ 296 w 423"/>
                <a:gd name="T47" fmla="*/ 176 h 427"/>
                <a:gd name="T48" fmla="*/ 255 w 423"/>
                <a:gd name="T49" fmla="*/ 161 h 427"/>
                <a:gd name="T50" fmla="*/ 224 w 423"/>
                <a:gd name="T51" fmla="*/ 100 h 427"/>
                <a:gd name="T52" fmla="*/ 224 w 423"/>
                <a:gd name="T53" fmla="*/ 95 h 427"/>
                <a:gd name="T54" fmla="*/ 153 w 423"/>
                <a:gd name="T55" fmla="*/ 0 h 427"/>
                <a:gd name="T56" fmla="*/ 124 w 423"/>
                <a:gd name="T57" fmla="*/ 40 h 427"/>
                <a:gd name="T58" fmla="*/ 88 w 423"/>
                <a:gd name="T59" fmla="*/ 27 h 427"/>
                <a:gd name="T60" fmla="*/ 77 w 423"/>
                <a:gd name="T61" fmla="*/ 40 h 427"/>
                <a:gd name="T62" fmla="*/ 105 w 423"/>
                <a:gd name="T63" fmla="*/ 64 h 427"/>
                <a:gd name="T64" fmla="*/ 73 w 423"/>
                <a:gd name="T65" fmla="*/ 100 h 427"/>
                <a:gd name="T66" fmla="*/ 9 w 423"/>
                <a:gd name="T67" fmla="*/ 112 h 427"/>
                <a:gd name="T68" fmla="*/ 32 w 423"/>
                <a:gd name="T69" fmla="*/ 132 h 427"/>
                <a:gd name="T70" fmla="*/ 3 w 423"/>
                <a:gd name="T71" fmla="*/ 157 h 427"/>
                <a:gd name="T72" fmla="*/ 0 w 423"/>
                <a:gd name="T73" fmla="*/ 172 h 427"/>
                <a:gd name="T74" fmla="*/ 0 w 423"/>
                <a:gd name="T75" fmla="*/ 17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7">
                  <a:moveTo>
                    <a:pt x="0" y="176"/>
                  </a:moveTo>
                  <a:lnTo>
                    <a:pt x="3" y="193"/>
                  </a:lnTo>
                  <a:lnTo>
                    <a:pt x="15" y="217"/>
                  </a:lnTo>
                  <a:lnTo>
                    <a:pt x="68" y="200"/>
                  </a:lnTo>
                  <a:lnTo>
                    <a:pt x="85" y="221"/>
                  </a:lnTo>
                  <a:lnTo>
                    <a:pt x="100" y="217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02" y="297"/>
                  </a:lnTo>
                  <a:lnTo>
                    <a:pt x="168" y="310"/>
                  </a:lnTo>
                  <a:lnTo>
                    <a:pt x="194" y="293"/>
                  </a:lnTo>
                  <a:lnTo>
                    <a:pt x="190" y="395"/>
                  </a:lnTo>
                  <a:lnTo>
                    <a:pt x="281" y="427"/>
                  </a:lnTo>
                  <a:lnTo>
                    <a:pt x="334" y="378"/>
                  </a:lnTo>
                  <a:lnTo>
                    <a:pt x="423" y="365"/>
                  </a:lnTo>
                  <a:lnTo>
                    <a:pt x="411" y="312"/>
                  </a:lnTo>
                  <a:lnTo>
                    <a:pt x="381" y="310"/>
                  </a:lnTo>
                  <a:lnTo>
                    <a:pt x="394" y="268"/>
                  </a:lnTo>
                  <a:lnTo>
                    <a:pt x="364" y="259"/>
                  </a:lnTo>
                  <a:lnTo>
                    <a:pt x="358" y="212"/>
                  </a:lnTo>
                  <a:lnTo>
                    <a:pt x="372" y="187"/>
                  </a:lnTo>
                  <a:lnTo>
                    <a:pt x="353" y="157"/>
                  </a:lnTo>
                  <a:lnTo>
                    <a:pt x="313" y="140"/>
                  </a:lnTo>
                  <a:lnTo>
                    <a:pt x="296" y="176"/>
                  </a:lnTo>
                  <a:lnTo>
                    <a:pt x="255" y="161"/>
                  </a:lnTo>
                  <a:lnTo>
                    <a:pt x="224" y="100"/>
                  </a:lnTo>
                  <a:lnTo>
                    <a:pt x="224" y="95"/>
                  </a:lnTo>
                  <a:lnTo>
                    <a:pt x="153" y="0"/>
                  </a:lnTo>
                  <a:lnTo>
                    <a:pt x="124" y="40"/>
                  </a:lnTo>
                  <a:lnTo>
                    <a:pt x="88" y="27"/>
                  </a:lnTo>
                  <a:lnTo>
                    <a:pt x="77" y="40"/>
                  </a:lnTo>
                  <a:lnTo>
                    <a:pt x="105" y="64"/>
                  </a:lnTo>
                  <a:lnTo>
                    <a:pt x="73" y="100"/>
                  </a:lnTo>
                  <a:lnTo>
                    <a:pt x="9" y="112"/>
                  </a:lnTo>
                  <a:lnTo>
                    <a:pt x="32" y="132"/>
                  </a:lnTo>
                  <a:lnTo>
                    <a:pt x="3" y="157"/>
                  </a:lnTo>
                  <a:lnTo>
                    <a:pt x="0" y="172"/>
                  </a:lnTo>
                  <a:lnTo>
                    <a:pt x="0" y="17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BC7031F-1738-4EDC-8E74-A0227EFF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910" y="3094007"/>
              <a:ext cx="626460" cy="534333"/>
            </a:xfrm>
            <a:custGeom>
              <a:avLst/>
              <a:gdLst>
                <a:gd name="T0" fmla="*/ 4 w 408"/>
                <a:gd name="T1" fmla="*/ 159 h 348"/>
                <a:gd name="T2" fmla="*/ 8 w 408"/>
                <a:gd name="T3" fmla="*/ 157 h 348"/>
                <a:gd name="T4" fmla="*/ 68 w 408"/>
                <a:gd name="T5" fmla="*/ 163 h 348"/>
                <a:gd name="T6" fmla="*/ 68 w 408"/>
                <a:gd name="T7" fmla="*/ 193 h 348"/>
                <a:gd name="T8" fmla="*/ 83 w 408"/>
                <a:gd name="T9" fmla="*/ 183 h 348"/>
                <a:gd name="T10" fmla="*/ 110 w 408"/>
                <a:gd name="T11" fmla="*/ 193 h 348"/>
                <a:gd name="T12" fmla="*/ 134 w 408"/>
                <a:gd name="T13" fmla="*/ 253 h 348"/>
                <a:gd name="T14" fmla="*/ 125 w 408"/>
                <a:gd name="T15" fmla="*/ 306 h 348"/>
                <a:gd name="T16" fmla="*/ 159 w 408"/>
                <a:gd name="T17" fmla="*/ 310 h 348"/>
                <a:gd name="T18" fmla="*/ 181 w 408"/>
                <a:gd name="T19" fmla="*/ 348 h 348"/>
                <a:gd name="T20" fmla="*/ 246 w 408"/>
                <a:gd name="T21" fmla="*/ 317 h 348"/>
                <a:gd name="T22" fmla="*/ 306 w 408"/>
                <a:gd name="T23" fmla="*/ 340 h 348"/>
                <a:gd name="T24" fmla="*/ 323 w 408"/>
                <a:gd name="T25" fmla="*/ 338 h 348"/>
                <a:gd name="T26" fmla="*/ 331 w 408"/>
                <a:gd name="T27" fmla="*/ 314 h 348"/>
                <a:gd name="T28" fmla="*/ 385 w 408"/>
                <a:gd name="T29" fmla="*/ 312 h 348"/>
                <a:gd name="T30" fmla="*/ 376 w 408"/>
                <a:gd name="T31" fmla="*/ 268 h 348"/>
                <a:gd name="T32" fmla="*/ 404 w 408"/>
                <a:gd name="T33" fmla="*/ 274 h 348"/>
                <a:gd name="T34" fmla="*/ 408 w 408"/>
                <a:gd name="T35" fmla="*/ 242 h 348"/>
                <a:gd name="T36" fmla="*/ 378 w 408"/>
                <a:gd name="T37" fmla="*/ 208 h 348"/>
                <a:gd name="T38" fmla="*/ 408 w 408"/>
                <a:gd name="T39" fmla="*/ 193 h 348"/>
                <a:gd name="T40" fmla="*/ 399 w 408"/>
                <a:gd name="T41" fmla="*/ 174 h 348"/>
                <a:gd name="T42" fmla="*/ 368 w 408"/>
                <a:gd name="T43" fmla="*/ 172 h 348"/>
                <a:gd name="T44" fmla="*/ 312 w 408"/>
                <a:gd name="T45" fmla="*/ 168 h 348"/>
                <a:gd name="T46" fmla="*/ 297 w 408"/>
                <a:gd name="T47" fmla="*/ 187 h 348"/>
                <a:gd name="T48" fmla="*/ 278 w 408"/>
                <a:gd name="T49" fmla="*/ 151 h 348"/>
                <a:gd name="T50" fmla="*/ 259 w 408"/>
                <a:gd name="T51" fmla="*/ 140 h 348"/>
                <a:gd name="T52" fmla="*/ 246 w 408"/>
                <a:gd name="T53" fmla="*/ 153 h 348"/>
                <a:gd name="T54" fmla="*/ 236 w 408"/>
                <a:gd name="T55" fmla="*/ 115 h 348"/>
                <a:gd name="T56" fmla="*/ 251 w 408"/>
                <a:gd name="T57" fmla="*/ 95 h 348"/>
                <a:gd name="T58" fmla="*/ 234 w 408"/>
                <a:gd name="T59" fmla="*/ 57 h 348"/>
                <a:gd name="T60" fmla="*/ 212 w 408"/>
                <a:gd name="T61" fmla="*/ 49 h 348"/>
                <a:gd name="T62" fmla="*/ 195 w 408"/>
                <a:gd name="T63" fmla="*/ 68 h 348"/>
                <a:gd name="T64" fmla="*/ 155 w 408"/>
                <a:gd name="T65" fmla="*/ 61 h 348"/>
                <a:gd name="T66" fmla="*/ 134 w 408"/>
                <a:gd name="T67" fmla="*/ 21 h 348"/>
                <a:gd name="T68" fmla="*/ 108 w 408"/>
                <a:gd name="T69" fmla="*/ 17 h 348"/>
                <a:gd name="T70" fmla="*/ 115 w 408"/>
                <a:gd name="T71" fmla="*/ 0 h 348"/>
                <a:gd name="T72" fmla="*/ 70 w 408"/>
                <a:gd name="T73" fmla="*/ 8 h 348"/>
                <a:gd name="T74" fmla="*/ 55 w 408"/>
                <a:gd name="T75" fmla="*/ 23 h 348"/>
                <a:gd name="T76" fmla="*/ 61 w 408"/>
                <a:gd name="T77" fmla="*/ 85 h 348"/>
                <a:gd name="T78" fmla="*/ 44 w 408"/>
                <a:gd name="T79" fmla="*/ 85 h 348"/>
                <a:gd name="T80" fmla="*/ 47 w 408"/>
                <a:gd name="T81" fmla="*/ 108 h 348"/>
                <a:gd name="T82" fmla="*/ 0 w 408"/>
                <a:gd name="T83" fmla="*/ 151 h 348"/>
                <a:gd name="T84" fmla="*/ 4 w 408"/>
                <a:gd name="T85" fmla="*/ 1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348">
                  <a:moveTo>
                    <a:pt x="4" y="159"/>
                  </a:moveTo>
                  <a:lnTo>
                    <a:pt x="8" y="157"/>
                  </a:lnTo>
                  <a:lnTo>
                    <a:pt x="68" y="163"/>
                  </a:lnTo>
                  <a:lnTo>
                    <a:pt x="68" y="193"/>
                  </a:lnTo>
                  <a:lnTo>
                    <a:pt x="83" y="183"/>
                  </a:lnTo>
                  <a:lnTo>
                    <a:pt x="110" y="193"/>
                  </a:lnTo>
                  <a:lnTo>
                    <a:pt x="134" y="253"/>
                  </a:lnTo>
                  <a:lnTo>
                    <a:pt x="125" y="306"/>
                  </a:lnTo>
                  <a:lnTo>
                    <a:pt x="159" y="310"/>
                  </a:lnTo>
                  <a:lnTo>
                    <a:pt x="181" y="348"/>
                  </a:lnTo>
                  <a:lnTo>
                    <a:pt x="246" y="317"/>
                  </a:lnTo>
                  <a:lnTo>
                    <a:pt x="306" y="340"/>
                  </a:lnTo>
                  <a:lnTo>
                    <a:pt x="323" y="338"/>
                  </a:lnTo>
                  <a:lnTo>
                    <a:pt x="331" y="314"/>
                  </a:lnTo>
                  <a:lnTo>
                    <a:pt x="385" y="312"/>
                  </a:lnTo>
                  <a:lnTo>
                    <a:pt x="376" y="268"/>
                  </a:lnTo>
                  <a:lnTo>
                    <a:pt x="404" y="274"/>
                  </a:lnTo>
                  <a:lnTo>
                    <a:pt x="408" y="242"/>
                  </a:lnTo>
                  <a:lnTo>
                    <a:pt x="378" y="208"/>
                  </a:lnTo>
                  <a:lnTo>
                    <a:pt x="408" y="193"/>
                  </a:lnTo>
                  <a:lnTo>
                    <a:pt x="399" y="174"/>
                  </a:lnTo>
                  <a:lnTo>
                    <a:pt x="368" y="172"/>
                  </a:lnTo>
                  <a:lnTo>
                    <a:pt x="312" y="168"/>
                  </a:lnTo>
                  <a:lnTo>
                    <a:pt x="297" y="187"/>
                  </a:lnTo>
                  <a:lnTo>
                    <a:pt x="278" y="151"/>
                  </a:lnTo>
                  <a:lnTo>
                    <a:pt x="259" y="140"/>
                  </a:lnTo>
                  <a:lnTo>
                    <a:pt x="246" y="153"/>
                  </a:lnTo>
                  <a:lnTo>
                    <a:pt x="236" y="115"/>
                  </a:lnTo>
                  <a:lnTo>
                    <a:pt x="251" y="95"/>
                  </a:lnTo>
                  <a:lnTo>
                    <a:pt x="234" y="57"/>
                  </a:lnTo>
                  <a:lnTo>
                    <a:pt x="212" y="49"/>
                  </a:lnTo>
                  <a:lnTo>
                    <a:pt x="195" y="68"/>
                  </a:lnTo>
                  <a:lnTo>
                    <a:pt x="155" y="61"/>
                  </a:lnTo>
                  <a:lnTo>
                    <a:pt x="134" y="21"/>
                  </a:lnTo>
                  <a:lnTo>
                    <a:pt x="108" y="17"/>
                  </a:lnTo>
                  <a:lnTo>
                    <a:pt x="115" y="0"/>
                  </a:lnTo>
                  <a:lnTo>
                    <a:pt x="70" y="8"/>
                  </a:lnTo>
                  <a:lnTo>
                    <a:pt x="55" y="23"/>
                  </a:lnTo>
                  <a:lnTo>
                    <a:pt x="61" y="85"/>
                  </a:lnTo>
                  <a:lnTo>
                    <a:pt x="44" y="85"/>
                  </a:lnTo>
                  <a:lnTo>
                    <a:pt x="47" y="108"/>
                  </a:lnTo>
                  <a:lnTo>
                    <a:pt x="0" y="151"/>
                  </a:lnTo>
                  <a:lnTo>
                    <a:pt x="4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4385C04-AB26-41E1-BFB8-49D782A90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600" y="4630984"/>
              <a:ext cx="558900" cy="382325"/>
            </a:xfrm>
            <a:custGeom>
              <a:avLst/>
              <a:gdLst>
                <a:gd name="T0" fmla="*/ 0 w 364"/>
                <a:gd name="T1" fmla="*/ 45 h 249"/>
                <a:gd name="T2" fmla="*/ 6 w 364"/>
                <a:gd name="T3" fmla="*/ 26 h 249"/>
                <a:gd name="T4" fmla="*/ 70 w 364"/>
                <a:gd name="T5" fmla="*/ 0 h 249"/>
                <a:gd name="T6" fmla="*/ 106 w 364"/>
                <a:gd name="T7" fmla="*/ 0 h 249"/>
                <a:gd name="T8" fmla="*/ 140 w 364"/>
                <a:gd name="T9" fmla="*/ 30 h 249"/>
                <a:gd name="T10" fmla="*/ 155 w 364"/>
                <a:gd name="T11" fmla="*/ 15 h 249"/>
                <a:gd name="T12" fmla="*/ 210 w 364"/>
                <a:gd name="T13" fmla="*/ 26 h 249"/>
                <a:gd name="T14" fmla="*/ 255 w 364"/>
                <a:gd name="T15" fmla="*/ 30 h 249"/>
                <a:gd name="T16" fmla="*/ 281 w 364"/>
                <a:gd name="T17" fmla="*/ 11 h 249"/>
                <a:gd name="T18" fmla="*/ 323 w 364"/>
                <a:gd name="T19" fmla="*/ 19 h 249"/>
                <a:gd name="T20" fmla="*/ 327 w 364"/>
                <a:gd name="T21" fmla="*/ 51 h 249"/>
                <a:gd name="T22" fmla="*/ 364 w 364"/>
                <a:gd name="T23" fmla="*/ 68 h 249"/>
                <a:gd name="T24" fmla="*/ 355 w 364"/>
                <a:gd name="T25" fmla="*/ 111 h 249"/>
                <a:gd name="T26" fmla="*/ 334 w 364"/>
                <a:gd name="T27" fmla="*/ 102 h 249"/>
                <a:gd name="T28" fmla="*/ 336 w 364"/>
                <a:gd name="T29" fmla="*/ 140 h 249"/>
                <a:gd name="T30" fmla="*/ 315 w 364"/>
                <a:gd name="T31" fmla="*/ 147 h 249"/>
                <a:gd name="T32" fmla="*/ 317 w 364"/>
                <a:gd name="T33" fmla="*/ 164 h 249"/>
                <a:gd name="T34" fmla="*/ 295 w 364"/>
                <a:gd name="T35" fmla="*/ 166 h 249"/>
                <a:gd name="T36" fmla="*/ 278 w 364"/>
                <a:gd name="T37" fmla="*/ 200 h 249"/>
                <a:gd name="T38" fmla="*/ 247 w 364"/>
                <a:gd name="T39" fmla="*/ 202 h 249"/>
                <a:gd name="T40" fmla="*/ 202 w 364"/>
                <a:gd name="T41" fmla="*/ 249 h 249"/>
                <a:gd name="T42" fmla="*/ 147 w 364"/>
                <a:gd name="T43" fmla="*/ 200 h 249"/>
                <a:gd name="T44" fmla="*/ 102 w 364"/>
                <a:gd name="T45" fmla="*/ 225 h 249"/>
                <a:gd name="T46" fmla="*/ 72 w 364"/>
                <a:gd name="T47" fmla="*/ 166 h 249"/>
                <a:gd name="T48" fmla="*/ 53 w 364"/>
                <a:gd name="T49" fmla="*/ 117 h 249"/>
                <a:gd name="T50" fmla="*/ 70 w 364"/>
                <a:gd name="T51" fmla="*/ 117 h 249"/>
                <a:gd name="T52" fmla="*/ 36 w 364"/>
                <a:gd name="T53" fmla="*/ 55 h 249"/>
                <a:gd name="T54" fmla="*/ 0 w 364"/>
                <a:gd name="T55" fmla="*/ 49 h 249"/>
                <a:gd name="T56" fmla="*/ 0 w 364"/>
                <a:gd name="T57" fmla="*/ 4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249">
                  <a:moveTo>
                    <a:pt x="0" y="45"/>
                  </a:moveTo>
                  <a:lnTo>
                    <a:pt x="6" y="26"/>
                  </a:lnTo>
                  <a:lnTo>
                    <a:pt x="70" y="0"/>
                  </a:lnTo>
                  <a:lnTo>
                    <a:pt x="106" y="0"/>
                  </a:lnTo>
                  <a:lnTo>
                    <a:pt x="140" y="30"/>
                  </a:lnTo>
                  <a:lnTo>
                    <a:pt x="155" y="15"/>
                  </a:lnTo>
                  <a:lnTo>
                    <a:pt x="210" y="26"/>
                  </a:lnTo>
                  <a:lnTo>
                    <a:pt x="255" y="30"/>
                  </a:lnTo>
                  <a:lnTo>
                    <a:pt x="281" y="11"/>
                  </a:lnTo>
                  <a:lnTo>
                    <a:pt x="323" y="19"/>
                  </a:lnTo>
                  <a:lnTo>
                    <a:pt x="327" y="51"/>
                  </a:lnTo>
                  <a:lnTo>
                    <a:pt x="364" y="68"/>
                  </a:lnTo>
                  <a:lnTo>
                    <a:pt x="355" y="111"/>
                  </a:lnTo>
                  <a:lnTo>
                    <a:pt x="334" y="102"/>
                  </a:lnTo>
                  <a:lnTo>
                    <a:pt x="336" y="140"/>
                  </a:lnTo>
                  <a:lnTo>
                    <a:pt x="315" y="147"/>
                  </a:lnTo>
                  <a:lnTo>
                    <a:pt x="317" y="164"/>
                  </a:lnTo>
                  <a:lnTo>
                    <a:pt x="295" y="166"/>
                  </a:lnTo>
                  <a:lnTo>
                    <a:pt x="278" y="200"/>
                  </a:lnTo>
                  <a:lnTo>
                    <a:pt x="247" y="202"/>
                  </a:lnTo>
                  <a:lnTo>
                    <a:pt x="202" y="249"/>
                  </a:lnTo>
                  <a:lnTo>
                    <a:pt x="147" y="200"/>
                  </a:lnTo>
                  <a:lnTo>
                    <a:pt x="102" y="225"/>
                  </a:lnTo>
                  <a:lnTo>
                    <a:pt x="72" y="166"/>
                  </a:lnTo>
                  <a:lnTo>
                    <a:pt x="53" y="117"/>
                  </a:lnTo>
                  <a:lnTo>
                    <a:pt x="70" y="117"/>
                  </a:lnTo>
                  <a:lnTo>
                    <a:pt x="36" y="55"/>
                  </a:lnTo>
                  <a:lnTo>
                    <a:pt x="0" y="49"/>
                  </a:lnTo>
                  <a:lnTo>
                    <a:pt x="0" y="4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ACCAF0F0-96C5-4525-9A2A-310FCA93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041" y="2392312"/>
              <a:ext cx="600358" cy="502090"/>
            </a:xfrm>
            <a:custGeom>
              <a:avLst/>
              <a:gdLst>
                <a:gd name="T0" fmla="*/ 0 w 391"/>
                <a:gd name="T1" fmla="*/ 240 h 327"/>
                <a:gd name="T2" fmla="*/ 15 w 391"/>
                <a:gd name="T3" fmla="*/ 246 h 327"/>
                <a:gd name="T4" fmla="*/ 13 w 391"/>
                <a:gd name="T5" fmla="*/ 282 h 327"/>
                <a:gd name="T6" fmla="*/ 36 w 391"/>
                <a:gd name="T7" fmla="*/ 291 h 327"/>
                <a:gd name="T8" fmla="*/ 57 w 391"/>
                <a:gd name="T9" fmla="*/ 319 h 327"/>
                <a:gd name="T10" fmla="*/ 102 w 391"/>
                <a:gd name="T11" fmla="*/ 327 h 327"/>
                <a:gd name="T12" fmla="*/ 164 w 391"/>
                <a:gd name="T13" fmla="*/ 259 h 327"/>
                <a:gd name="T14" fmla="*/ 217 w 391"/>
                <a:gd name="T15" fmla="*/ 253 h 327"/>
                <a:gd name="T16" fmla="*/ 221 w 391"/>
                <a:gd name="T17" fmla="*/ 291 h 327"/>
                <a:gd name="T18" fmla="*/ 242 w 391"/>
                <a:gd name="T19" fmla="*/ 310 h 327"/>
                <a:gd name="T20" fmla="*/ 306 w 391"/>
                <a:gd name="T21" fmla="*/ 319 h 327"/>
                <a:gd name="T22" fmla="*/ 344 w 391"/>
                <a:gd name="T23" fmla="*/ 312 h 327"/>
                <a:gd name="T24" fmla="*/ 332 w 391"/>
                <a:gd name="T25" fmla="*/ 295 h 327"/>
                <a:gd name="T26" fmla="*/ 349 w 391"/>
                <a:gd name="T27" fmla="*/ 280 h 327"/>
                <a:gd name="T28" fmla="*/ 334 w 391"/>
                <a:gd name="T29" fmla="*/ 268 h 327"/>
                <a:gd name="T30" fmla="*/ 383 w 391"/>
                <a:gd name="T31" fmla="*/ 261 h 327"/>
                <a:gd name="T32" fmla="*/ 387 w 391"/>
                <a:gd name="T33" fmla="*/ 242 h 327"/>
                <a:gd name="T34" fmla="*/ 359 w 391"/>
                <a:gd name="T35" fmla="*/ 216 h 327"/>
                <a:gd name="T36" fmla="*/ 357 w 391"/>
                <a:gd name="T37" fmla="*/ 214 h 327"/>
                <a:gd name="T38" fmla="*/ 368 w 391"/>
                <a:gd name="T39" fmla="*/ 176 h 327"/>
                <a:gd name="T40" fmla="*/ 391 w 391"/>
                <a:gd name="T41" fmla="*/ 163 h 327"/>
                <a:gd name="T42" fmla="*/ 391 w 391"/>
                <a:gd name="T43" fmla="*/ 140 h 327"/>
                <a:gd name="T44" fmla="*/ 376 w 391"/>
                <a:gd name="T45" fmla="*/ 138 h 327"/>
                <a:gd name="T46" fmla="*/ 372 w 391"/>
                <a:gd name="T47" fmla="*/ 59 h 327"/>
                <a:gd name="T48" fmla="*/ 298 w 391"/>
                <a:gd name="T49" fmla="*/ 63 h 327"/>
                <a:gd name="T50" fmla="*/ 276 w 391"/>
                <a:gd name="T51" fmla="*/ 40 h 327"/>
                <a:gd name="T52" fmla="*/ 249 w 391"/>
                <a:gd name="T53" fmla="*/ 49 h 327"/>
                <a:gd name="T54" fmla="*/ 187 w 391"/>
                <a:gd name="T55" fmla="*/ 2 h 327"/>
                <a:gd name="T56" fmla="*/ 155 w 391"/>
                <a:gd name="T57" fmla="*/ 0 h 327"/>
                <a:gd name="T58" fmla="*/ 151 w 391"/>
                <a:gd name="T59" fmla="*/ 19 h 327"/>
                <a:gd name="T60" fmla="*/ 123 w 391"/>
                <a:gd name="T61" fmla="*/ 2 h 327"/>
                <a:gd name="T62" fmla="*/ 106 w 391"/>
                <a:gd name="T63" fmla="*/ 23 h 327"/>
                <a:gd name="T64" fmla="*/ 57 w 391"/>
                <a:gd name="T65" fmla="*/ 34 h 327"/>
                <a:gd name="T66" fmla="*/ 59 w 391"/>
                <a:gd name="T67" fmla="*/ 70 h 327"/>
                <a:gd name="T68" fmla="*/ 83 w 391"/>
                <a:gd name="T69" fmla="*/ 91 h 327"/>
                <a:gd name="T70" fmla="*/ 53 w 391"/>
                <a:gd name="T71" fmla="*/ 95 h 327"/>
                <a:gd name="T72" fmla="*/ 42 w 391"/>
                <a:gd name="T73" fmla="*/ 134 h 327"/>
                <a:gd name="T74" fmla="*/ 66 w 391"/>
                <a:gd name="T75" fmla="*/ 144 h 327"/>
                <a:gd name="T76" fmla="*/ 19 w 391"/>
                <a:gd name="T77" fmla="*/ 204 h 327"/>
                <a:gd name="T78" fmla="*/ 0 w 391"/>
                <a:gd name="T79" fmla="*/ 236 h 327"/>
                <a:gd name="T80" fmla="*/ 0 w 391"/>
                <a:gd name="T81" fmla="*/ 2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1" h="327">
                  <a:moveTo>
                    <a:pt x="0" y="240"/>
                  </a:moveTo>
                  <a:lnTo>
                    <a:pt x="15" y="246"/>
                  </a:lnTo>
                  <a:lnTo>
                    <a:pt x="13" y="282"/>
                  </a:lnTo>
                  <a:lnTo>
                    <a:pt x="36" y="291"/>
                  </a:lnTo>
                  <a:lnTo>
                    <a:pt x="57" y="319"/>
                  </a:lnTo>
                  <a:lnTo>
                    <a:pt x="102" y="327"/>
                  </a:lnTo>
                  <a:lnTo>
                    <a:pt x="164" y="259"/>
                  </a:lnTo>
                  <a:lnTo>
                    <a:pt x="217" y="253"/>
                  </a:lnTo>
                  <a:lnTo>
                    <a:pt x="221" y="291"/>
                  </a:lnTo>
                  <a:lnTo>
                    <a:pt x="242" y="310"/>
                  </a:lnTo>
                  <a:lnTo>
                    <a:pt x="306" y="319"/>
                  </a:lnTo>
                  <a:lnTo>
                    <a:pt x="344" y="312"/>
                  </a:lnTo>
                  <a:lnTo>
                    <a:pt x="332" y="295"/>
                  </a:lnTo>
                  <a:lnTo>
                    <a:pt x="349" y="280"/>
                  </a:lnTo>
                  <a:lnTo>
                    <a:pt x="334" y="268"/>
                  </a:lnTo>
                  <a:lnTo>
                    <a:pt x="383" y="261"/>
                  </a:lnTo>
                  <a:lnTo>
                    <a:pt x="387" y="242"/>
                  </a:lnTo>
                  <a:lnTo>
                    <a:pt x="359" y="216"/>
                  </a:lnTo>
                  <a:lnTo>
                    <a:pt x="357" y="214"/>
                  </a:lnTo>
                  <a:lnTo>
                    <a:pt x="368" y="176"/>
                  </a:lnTo>
                  <a:lnTo>
                    <a:pt x="391" y="163"/>
                  </a:lnTo>
                  <a:lnTo>
                    <a:pt x="391" y="140"/>
                  </a:lnTo>
                  <a:lnTo>
                    <a:pt x="376" y="138"/>
                  </a:lnTo>
                  <a:lnTo>
                    <a:pt x="372" y="59"/>
                  </a:lnTo>
                  <a:lnTo>
                    <a:pt x="298" y="63"/>
                  </a:lnTo>
                  <a:lnTo>
                    <a:pt x="276" y="40"/>
                  </a:lnTo>
                  <a:lnTo>
                    <a:pt x="249" y="49"/>
                  </a:lnTo>
                  <a:lnTo>
                    <a:pt x="187" y="2"/>
                  </a:lnTo>
                  <a:lnTo>
                    <a:pt x="155" y="0"/>
                  </a:lnTo>
                  <a:lnTo>
                    <a:pt x="151" y="19"/>
                  </a:lnTo>
                  <a:lnTo>
                    <a:pt x="123" y="2"/>
                  </a:lnTo>
                  <a:lnTo>
                    <a:pt x="106" y="23"/>
                  </a:lnTo>
                  <a:lnTo>
                    <a:pt x="57" y="34"/>
                  </a:lnTo>
                  <a:lnTo>
                    <a:pt x="59" y="70"/>
                  </a:lnTo>
                  <a:lnTo>
                    <a:pt x="83" y="91"/>
                  </a:lnTo>
                  <a:lnTo>
                    <a:pt x="53" y="95"/>
                  </a:lnTo>
                  <a:lnTo>
                    <a:pt x="42" y="134"/>
                  </a:lnTo>
                  <a:lnTo>
                    <a:pt x="66" y="144"/>
                  </a:lnTo>
                  <a:lnTo>
                    <a:pt x="19" y="204"/>
                  </a:lnTo>
                  <a:lnTo>
                    <a:pt x="0" y="236"/>
                  </a:lnTo>
                  <a:lnTo>
                    <a:pt x="0" y="2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EA50D01-C0E3-420E-AFB7-B087BAE9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568" y="2832983"/>
              <a:ext cx="466774" cy="459097"/>
            </a:xfrm>
            <a:custGeom>
              <a:avLst/>
              <a:gdLst>
                <a:gd name="T0" fmla="*/ 0 w 304"/>
                <a:gd name="T1" fmla="*/ 263 h 299"/>
                <a:gd name="T2" fmla="*/ 143 w 304"/>
                <a:gd name="T3" fmla="*/ 299 h 299"/>
                <a:gd name="T4" fmla="*/ 181 w 304"/>
                <a:gd name="T5" fmla="*/ 282 h 299"/>
                <a:gd name="T6" fmla="*/ 209 w 304"/>
                <a:gd name="T7" fmla="*/ 291 h 299"/>
                <a:gd name="T8" fmla="*/ 198 w 304"/>
                <a:gd name="T9" fmla="*/ 270 h 299"/>
                <a:gd name="T10" fmla="*/ 196 w 304"/>
                <a:gd name="T11" fmla="*/ 265 h 299"/>
                <a:gd name="T12" fmla="*/ 215 w 304"/>
                <a:gd name="T13" fmla="*/ 251 h 299"/>
                <a:gd name="T14" fmla="*/ 207 w 304"/>
                <a:gd name="T15" fmla="*/ 236 h 299"/>
                <a:gd name="T16" fmla="*/ 236 w 304"/>
                <a:gd name="T17" fmla="*/ 223 h 299"/>
                <a:gd name="T18" fmla="*/ 226 w 304"/>
                <a:gd name="T19" fmla="*/ 189 h 299"/>
                <a:gd name="T20" fmla="*/ 251 w 304"/>
                <a:gd name="T21" fmla="*/ 185 h 299"/>
                <a:gd name="T22" fmla="*/ 249 w 304"/>
                <a:gd name="T23" fmla="*/ 148 h 299"/>
                <a:gd name="T24" fmla="*/ 275 w 304"/>
                <a:gd name="T25" fmla="*/ 134 h 299"/>
                <a:gd name="T26" fmla="*/ 275 w 304"/>
                <a:gd name="T27" fmla="*/ 87 h 299"/>
                <a:gd name="T28" fmla="*/ 302 w 304"/>
                <a:gd name="T29" fmla="*/ 72 h 299"/>
                <a:gd name="T30" fmla="*/ 304 w 304"/>
                <a:gd name="T31" fmla="*/ 44 h 299"/>
                <a:gd name="T32" fmla="*/ 283 w 304"/>
                <a:gd name="T33" fmla="*/ 42 h 299"/>
                <a:gd name="T34" fmla="*/ 281 w 304"/>
                <a:gd name="T35" fmla="*/ 15 h 299"/>
                <a:gd name="T36" fmla="*/ 260 w 304"/>
                <a:gd name="T37" fmla="*/ 0 h 299"/>
                <a:gd name="T38" fmla="*/ 230 w 304"/>
                <a:gd name="T39" fmla="*/ 27 h 299"/>
                <a:gd name="T40" fmla="*/ 207 w 304"/>
                <a:gd name="T41" fmla="*/ 17 h 299"/>
                <a:gd name="T42" fmla="*/ 158 w 304"/>
                <a:gd name="T43" fmla="*/ 40 h 299"/>
                <a:gd name="T44" fmla="*/ 153 w 304"/>
                <a:gd name="T45" fmla="*/ 25 h 299"/>
                <a:gd name="T46" fmla="*/ 132 w 304"/>
                <a:gd name="T47" fmla="*/ 40 h 299"/>
                <a:gd name="T48" fmla="*/ 109 w 304"/>
                <a:gd name="T49" fmla="*/ 19 h 299"/>
                <a:gd name="T50" fmla="*/ 56 w 304"/>
                <a:gd name="T51" fmla="*/ 12 h 299"/>
                <a:gd name="T52" fmla="*/ 58 w 304"/>
                <a:gd name="T53" fmla="*/ 78 h 299"/>
                <a:gd name="T54" fmla="*/ 45 w 304"/>
                <a:gd name="T55" fmla="*/ 100 h 299"/>
                <a:gd name="T56" fmla="*/ 60 w 304"/>
                <a:gd name="T57" fmla="*/ 191 h 299"/>
                <a:gd name="T58" fmla="*/ 26 w 304"/>
                <a:gd name="T59" fmla="*/ 206 h 299"/>
                <a:gd name="T60" fmla="*/ 0 w 304"/>
                <a:gd name="T61" fmla="*/ 261 h 299"/>
                <a:gd name="T62" fmla="*/ 0 w 304"/>
                <a:gd name="T63" fmla="*/ 26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299">
                  <a:moveTo>
                    <a:pt x="0" y="263"/>
                  </a:moveTo>
                  <a:lnTo>
                    <a:pt x="143" y="299"/>
                  </a:lnTo>
                  <a:lnTo>
                    <a:pt x="181" y="282"/>
                  </a:lnTo>
                  <a:lnTo>
                    <a:pt x="209" y="291"/>
                  </a:lnTo>
                  <a:lnTo>
                    <a:pt x="198" y="270"/>
                  </a:lnTo>
                  <a:lnTo>
                    <a:pt x="196" y="265"/>
                  </a:lnTo>
                  <a:lnTo>
                    <a:pt x="215" y="251"/>
                  </a:lnTo>
                  <a:lnTo>
                    <a:pt x="207" y="236"/>
                  </a:lnTo>
                  <a:lnTo>
                    <a:pt x="236" y="223"/>
                  </a:lnTo>
                  <a:lnTo>
                    <a:pt x="226" y="189"/>
                  </a:lnTo>
                  <a:lnTo>
                    <a:pt x="251" y="185"/>
                  </a:lnTo>
                  <a:lnTo>
                    <a:pt x="249" y="148"/>
                  </a:lnTo>
                  <a:lnTo>
                    <a:pt x="275" y="134"/>
                  </a:lnTo>
                  <a:lnTo>
                    <a:pt x="275" y="87"/>
                  </a:lnTo>
                  <a:lnTo>
                    <a:pt x="302" y="72"/>
                  </a:lnTo>
                  <a:lnTo>
                    <a:pt x="304" y="44"/>
                  </a:lnTo>
                  <a:lnTo>
                    <a:pt x="283" y="42"/>
                  </a:lnTo>
                  <a:lnTo>
                    <a:pt x="281" y="15"/>
                  </a:lnTo>
                  <a:lnTo>
                    <a:pt x="260" y="0"/>
                  </a:lnTo>
                  <a:lnTo>
                    <a:pt x="230" y="27"/>
                  </a:lnTo>
                  <a:lnTo>
                    <a:pt x="207" y="17"/>
                  </a:lnTo>
                  <a:lnTo>
                    <a:pt x="158" y="40"/>
                  </a:lnTo>
                  <a:lnTo>
                    <a:pt x="153" y="25"/>
                  </a:lnTo>
                  <a:lnTo>
                    <a:pt x="132" y="40"/>
                  </a:lnTo>
                  <a:lnTo>
                    <a:pt x="109" y="19"/>
                  </a:lnTo>
                  <a:lnTo>
                    <a:pt x="56" y="12"/>
                  </a:lnTo>
                  <a:lnTo>
                    <a:pt x="58" y="78"/>
                  </a:lnTo>
                  <a:lnTo>
                    <a:pt x="45" y="100"/>
                  </a:lnTo>
                  <a:lnTo>
                    <a:pt x="60" y="191"/>
                  </a:lnTo>
                  <a:lnTo>
                    <a:pt x="26" y="206"/>
                  </a:lnTo>
                  <a:lnTo>
                    <a:pt x="0" y="261"/>
                  </a:lnTo>
                  <a:lnTo>
                    <a:pt x="0" y="26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38687D3-47A0-4BCA-BEFD-75A5D19E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50" y="3416450"/>
              <a:ext cx="528191" cy="525121"/>
            </a:xfrm>
            <a:custGeom>
              <a:avLst/>
              <a:gdLst>
                <a:gd name="T0" fmla="*/ 4 w 344"/>
                <a:gd name="T1" fmla="*/ 13 h 342"/>
                <a:gd name="T2" fmla="*/ 32 w 344"/>
                <a:gd name="T3" fmla="*/ 4 h 342"/>
                <a:gd name="T4" fmla="*/ 66 w 344"/>
                <a:gd name="T5" fmla="*/ 0 h 342"/>
                <a:gd name="T6" fmla="*/ 81 w 344"/>
                <a:gd name="T7" fmla="*/ 24 h 342"/>
                <a:gd name="T8" fmla="*/ 81 w 344"/>
                <a:gd name="T9" fmla="*/ 24 h 342"/>
                <a:gd name="T10" fmla="*/ 125 w 344"/>
                <a:gd name="T11" fmla="*/ 43 h 342"/>
                <a:gd name="T12" fmla="*/ 136 w 344"/>
                <a:gd name="T13" fmla="*/ 28 h 342"/>
                <a:gd name="T14" fmla="*/ 159 w 344"/>
                <a:gd name="T15" fmla="*/ 34 h 342"/>
                <a:gd name="T16" fmla="*/ 161 w 344"/>
                <a:gd name="T17" fmla="*/ 9 h 342"/>
                <a:gd name="T18" fmla="*/ 221 w 344"/>
                <a:gd name="T19" fmla="*/ 68 h 342"/>
                <a:gd name="T20" fmla="*/ 242 w 344"/>
                <a:gd name="T21" fmla="*/ 75 h 342"/>
                <a:gd name="T22" fmla="*/ 255 w 344"/>
                <a:gd name="T23" fmla="*/ 58 h 342"/>
                <a:gd name="T24" fmla="*/ 255 w 344"/>
                <a:gd name="T25" fmla="*/ 79 h 342"/>
                <a:gd name="T26" fmla="*/ 276 w 344"/>
                <a:gd name="T27" fmla="*/ 72 h 342"/>
                <a:gd name="T28" fmla="*/ 289 w 344"/>
                <a:gd name="T29" fmla="*/ 100 h 342"/>
                <a:gd name="T30" fmla="*/ 312 w 344"/>
                <a:gd name="T31" fmla="*/ 89 h 342"/>
                <a:gd name="T32" fmla="*/ 321 w 344"/>
                <a:gd name="T33" fmla="*/ 126 h 342"/>
                <a:gd name="T34" fmla="*/ 344 w 344"/>
                <a:gd name="T35" fmla="*/ 138 h 342"/>
                <a:gd name="T36" fmla="*/ 340 w 344"/>
                <a:gd name="T37" fmla="*/ 158 h 342"/>
                <a:gd name="T38" fmla="*/ 331 w 344"/>
                <a:gd name="T39" fmla="*/ 160 h 342"/>
                <a:gd name="T40" fmla="*/ 316 w 344"/>
                <a:gd name="T41" fmla="*/ 160 h 342"/>
                <a:gd name="T42" fmla="*/ 316 w 344"/>
                <a:gd name="T43" fmla="*/ 168 h 342"/>
                <a:gd name="T44" fmla="*/ 299 w 344"/>
                <a:gd name="T45" fmla="*/ 172 h 342"/>
                <a:gd name="T46" fmla="*/ 306 w 344"/>
                <a:gd name="T47" fmla="*/ 194 h 342"/>
                <a:gd name="T48" fmla="*/ 287 w 344"/>
                <a:gd name="T49" fmla="*/ 221 h 342"/>
                <a:gd name="T50" fmla="*/ 312 w 344"/>
                <a:gd name="T51" fmla="*/ 264 h 342"/>
                <a:gd name="T52" fmla="*/ 304 w 344"/>
                <a:gd name="T53" fmla="*/ 289 h 342"/>
                <a:gd name="T54" fmla="*/ 242 w 344"/>
                <a:gd name="T55" fmla="*/ 323 h 342"/>
                <a:gd name="T56" fmla="*/ 195 w 344"/>
                <a:gd name="T57" fmla="*/ 306 h 342"/>
                <a:gd name="T58" fmla="*/ 151 w 344"/>
                <a:gd name="T59" fmla="*/ 342 h 342"/>
                <a:gd name="T60" fmla="*/ 134 w 344"/>
                <a:gd name="T61" fmla="*/ 317 h 342"/>
                <a:gd name="T62" fmla="*/ 87 w 344"/>
                <a:gd name="T63" fmla="*/ 332 h 342"/>
                <a:gd name="T64" fmla="*/ 42 w 344"/>
                <a:gd name="T65" fmla="*/ 287 h 342"/>
                <a:gd name="T66" fmla="*/ 57 w 344"/>
                <a:gd name="T67" fmla="*/ 202 h 342"/>
                <a:gd name="T68" fmla="*/ 34 w 344"/>
                <a:gd name="T69" fmla="*/ 119 h 342"/>
                <a:gd name="T70" fmla="*/ 6 w 344"/>
                <a:gd name="T71" fmla="*/ 92 h 342"/>
                <a:gd name="T72" fmla="*/ 21 w 344"/>
                <a:gd name="T73" fmla="*/ 55 h 342"/>
                <a:gd name="T74" fmla="*/ 6 w 344"/>
                <a:gd name="T75" fmla="*/ 24 h 342"/>
                <a:gd name="T76" fmla="*/ 0 w 344"/>
                <a:gd name="T77" fmla="*/ 13 h 342"/>
                <a:gd name="T78" fmla="*/ 4 w 344"/>
                <a:gd name="T79" fmla="*/ 1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" h="342">
                  <a:moveTo>
                    <a:pt x="4" y="13"/>
                  </a:moveTo>
                  <a:lnTo>
                    <a:pt x="32" y="4"/>
                  </a:lnTo>
                  <a:lnTo>
                    <a:pt x="66" y="0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125" y="43"/>
                  </a:lnTo>
                  <a:lnTo>
                    <a:pt x="136" y="28"/>
                  </a:lnTo>
                  <a:lnTo>
                    <a:pt x="159" y="34"/>
                  </a:lnTo>
                  <a:lnTo>
                    <a:pt x="161" y="9"/>
                  </a:lnTo>
                  <a:lnTo>
                    <a:pt x="221" y="68"/>
                  </a:lnTo>
                  <a:lnTo>
                    <a:pt x="242" y="75"/>
                  </a:lnTo>
                  <a:lnTo>
                    <a:pt x="255" y="58"/>
                  </a:lnTo>
                  <a:lnTo>
                    <a:pt x="255" y="79"/>
                  </a:lnTo>
                  <a:lnTo>
                    <a:pt x="276" y="72"/>
                  </a:lnTo>
                  <a:lnTo>
                    <a:pt x="289" y="100"/>
                  </a:lnTo>
                  <a:lnTo>
                    <a:pt x="312" y="89"/>
                  </a:lnTo>
                  <a:lnTo>
                    <a:pt x="321" y="126"/>
                  </a:lnTo>
                  <a:lnTo>
                    <a:pt x="344" y="138"/>
                  </a:lnTo>
                  <a:lnTo>
                    <a:pt x="340" y="158"/>
                  </a:lnTo>
                  <a:lnTo>
                    <a:pt x="331" y="160"/>
                  </a:lnTo>
                  <a:lnTo>
                    <a:pt x="316" y="160"/>
                  </a:lnTo>
                  <a:lnTo>
                    <a:pt x="316" y="168"/>
                  </a:lnTo>
                  <a:lnTo>
                    <a:pt x="299" y="172"/>
                  </a:lnTo>
                  <a:lnTo>
                    <a:pt x="306" y="194"/>
                  </a:lnTo>
                  <a:lnTo>
                    <a:pt x="287" y="221"/>
                  </a:lnTo>
                  <a:lnTo>
                    <a:pt x="312" y="264"/>
                  </a:lnTo>
                  <a:lnTo>
                    <a:pt x="304" y="289"/>
                  </a:lnTo>
                  <a:lnTo>
                    <a:pt x="242" y="323"/>
                  </a:lnTo>
                  <a:lnTo>
                    <a:pt x="195" y="306"/>
                  </a:lnTo>
                  <a:lnTo>
                    <a:pt x="151" y="342"/>
                  </a:lnTo>
                  <a:lnTo>
                    <a:pt x="134" y="317"/>
                  </a:lnTo>
                  <a:lnTo>
                    <a:pt x="87" y="332"/>
                  </a:lnTo>
                  <a:lnTo>
                    <a:pt x="42" y="287"/>
                  </a:lnTo>
                  <a:lnTo>
                    <a:pt x="57" y="202"/>
                  </a:lnTo>
                  <a:lnTo>
                    <a:pt x="34" y="119"/>
                  </a:lnTo>
                  <a:lnTo>
                    <a:pt x="6" y="92"/>
                  </a:lnTo>
                  <a:lnTo>
                    <a:pt x="21" y="55"/>
                  </a:lnTo>
                  <a:lnTo>
                    <a:pt x="6" y="24"/>
                  </a:lnTo>
                  <a:lnTo>
                    <a:pt x="0" y="13"/>
                  </a:lnTo>
                  <a:lnTo>
                    <a:pt x="4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18840D7-EA4C-446B-9D13-CDDB857B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2189633"/>
              <a:ext cx="535869" cy="391538"/>
            </a:xfrm>
            <a:custGeom>
              <a:avLst/>
              <a:gdLst>
                <a:gd name="T0" fmla="*/ 0 w 349"/>
                <a:gd name="T1" fmla="*/ 187 h 255"/>
                <a:gd name="T2" fmla="*/ 23 w 349"/>
                <a:gd name="T3" fmla="*/ 178 h 255"/>
                <a:gd name="T4" fmla="*/ 2 w 349"/>
                <a:gd name="T5" fmla="*/ 127 h 255"/>
                <a:gd name="T6" fmla="*/ 21 w 349"/>
                <a:gd name="T7" fmla="*/ 98 h 255"/>
                <a:gd name="T8" fmla="*/ 6 w 349"/>
                <a:gd name="T9" fmla="*/ 93 h 255"/>
                <a:gd name="T10" fmla="*/ 2 w 349"/>
                <a:gd name="T11" fmla="*/ 40 h 255"/>
                <a:gd name="T12" fmla="*/ 15 w 349"/>
                <a:gd name="T13" fmla="*/ 27 h 255"/>
                <a:gd name="T14" fmla="*/ 0 w 349"/>
                <a:gd name="T15" fmla="*/ 21 h 255"/>
                <a:gd name="T16" fmla="*/ 23 w 349"/>
                <a:gd name="T17" fmla="*/ 0 h 255"/>
                <a:gd name="T18" fmla="*/ 38 w 349"/>
                <a:gd name="T19" fmla="*/ 21 h 255"/>
                <a:gd name="T20" fmla="*/ 132 w 349"/>
                <a:gd name="T21" fmla="*/ 23 h 255"/>
                <a:gd name="T22" fmla="*/ 225 w 349"/>
                <a:gd name="T23" fmla="*/ 72 h 255"/>
                <a:gd name="T24" fmla="*/ 236 w 349"/>
                <a:gd name="T25" fmla="*/ 53 h 255"/>
                <a:gd name="T26" fmla="*/ 261 w 349"/>
                <a:gd name="T27" fmla="*/ 55 h 255"/>
                <a:gd name="T28" fmla="*/ 278 w 349"/>
                <a:gd name="T29" fmla="*/ 25 h 255"/>
                <a:gd name="T30" fmla="*/ 300 w 349"/>
                <a:gd name="T31" fmla="*/ 36 h 255"/>
                <a:gd name="T32" fmla="*/ 338 w 349"/>
                <a:gd name="T33" fmla="*/ 23 h 255"/>
                <a:gd name="T34" fmla="*/ 334 w 349"/>
                <a:gd name="T35" fmla="*/ 91 h 255"/>
                <a:gd name="T36" fmla="*/ 349 w 349"/>
                <a:gd name="T37" fmla="*/ 119 h 255"/>
                <a:gd name="T38" fmla="*/ 300 w 349"/>
                <a:gd name="T39" fmla="*/ 164 h 255"/>
                <a:gd name="T40" fmla="*/ 319 w 349"/>
                <a:gd name="T41" fmla="*/ 198 h 255"/>
                <a:gd name="T42" fmla="*/ 332 w 349"/>
                <a:gd name="T43" fmla="*/ 225 h 255"/>
                <a:gd name="T44" fmla="*/ 327 w 349"/>
                <a:gd name="T45" fmla="*/ 240 h 255"/>
                <a:gd name="T46" fmla="*/ 306 w 349"/>
                <a:gd name="T47" fmla="*/ 255 h 255"/>
                <a:gd name="T48" fmla="*/ 210 w 349"/>
                <a:gd name="T49" fmla="*/ 253 h 255"/>
                <a:gd name="T50" fmla="*/ 147 w 349"/>
                <a:gd name="T51" fmla="*/ 212 h 255"/>
                <a:gd name="T52" fmla="*/ 121 w 349"/>
                <a:gd name="T53" fmla="*/ 223 h 255"/>
                <a:gd name="T54" fmla="*/ 89 w 349"/>
                <a:gd name="T55" fmla="*/ 204 h 255"/>
                <a:gd name="T56" fmla="*/ 42 w 349"/>
                <a:gd name="T57" fmla="*/ 219 h 255"/>
                <a:gd name="T58" fmla="*/ 8 w 349"/>
                <a:gd name="T59" fmla="*/ 212 h 255"/>
                <a:gd name="T60" fmla="*/ 0 w 349"/>
                <a:gd name="T61" fmla="*/ 191 h 255"/>
                <a:gd name="T62" fmla="*/ 0 w 349"/>
                <a:gd name="T63" fmla="*/ 189 h 255"/>
                <a:gd name="T64" fmla="*/ 0 w 349"/>
                <a:gd name="T65" fmla="*/ 18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255">
                  <a:moveTo>
                    <a:pt x="0" y="187"/>
                  </a:moveTo>
                  <a:lnTo>
                    <a:pt x="23" y="178"/>
                  </a:lnTo>
                  <a:lnTo>
                    <a:pt x="2" y="127"/>
                  </a:lnTo>
                  <a:lnTo>
                    <a:pt x="21" y="98"/>
                  </a:lnTo>
                  <a:lnTo>
                    <a:pt x="6" y="93"/>
                  </a:lnTo>
                  <a:lnTo>
                    <a:pt x="2" y="40"/>
                  </a:lnTo>
                  <a:lnTo>
                    <a:pt x="15" y="27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38" y="21"/>
                  </a:lnTo>
                  <a:lnTo>
                    <a:pt x="132" y="23"/>
                  </a:lnTo>
                  <a:lnTo>
                    <a:pt x="225" y="72"/>
                  </a:lnTo>
                  <a:lnTo>
                    <a:pt x="236" y="53"/>
                  </a:lnTo>
                  <a:lnTo>
                    <a:pt x="261" y="55"/>
                  </a:lnTo>
                  <a:lnTo>
                    <a:pt x="278" y="25"/>
                  </a:lnTo>
                  <a:lnTo>
                    <a:pt x="300" y="36"/>
                  </a:lnTo>
                  <a:lnTo>
                    <a:pt x="338" y="23"/>
                  </a:lnTo>
                  <a:lnTo>
                    <a:pt x="334" y="91"/>
                  </a:lnTo>
                  <a:lnTo>
                    <a:pt x="349" y="119"/>
                  </a:lnTo>
                  <a:lnTo>
                    <a:pt x="300" y="164"/>
                  </a:lnTo>
                  <a:lnTo>
                    <a:pt x="319" y="198"/>
                  </a:lnTo>
                  <a:lnTo>
                    <a:pt x="332" y="225"/>
                  </a:lnTo>
                  <a:lnTo>
                    <a:pt x="327" y="240"/>
                  </a:lnTo>
                  <a:lnTo>
                    <a:pt x="306" y="255"/>
                  </a:lnTo>
                  <a:lnTo>
                    <a:pt x="210" y="253"/>
                  </a:lnTo>
                  <a:lnTo>
                    <a:pt x="147" y="212"/>
                  </a:lnTo>
                  <a:lnTo>
                    <a:pt x="121" y="223"/>
                  </a:lnTo>
                  <a:lnTo>
                    <a:pt x="89" y="204"/>
                  </a:lnTo>
                  <a:lnTo>
                    <a:pt x="42" y="219"/>
                  </a:lnTo>
                  <a:lnTo>
                    <a:pt x="8" y="21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80EC1604-72E4-4E6F-A146-38585EC93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63" y="5619808"/>
              <a:ext cx="741618" cy="448349"/>
            </a:xfrm>
            <a:custGeom>
              <a:avLst/>
              <a:gdLst>
                <a:gd name="T0" fmla="*/ 15 w 483"/>
                <a:gd name="T1" fmla="*/ 87 h 292"/>
                <a:gd name="T2" fmla="*/ 41 w 483"/>
                <a:gd name="T3" fmla="*/ 87 h 292"/>
                <a:gd name="T4" fmla="*/ 45 w 483"/>
                <a:gd name="T5" fmla="*/ 104 h 292"/>
                <a:gd name="T6" fmla="*/ 66 w 483"/>
                <a:gd name="T7" fmla="*/ 92 h 292"/>
                <a:gd name="T8" fmla="*/ 100 w 483"/>
                <a:gd name="T9" fmla="*/ 104 h 292"/>
                <a:gd name="T10" fmla="*/ 96 w 483"/>
                <a:gd name="T11" fmla="*/ 147 h 292"/>
                <a:gd name="T12" fmla="*/ 77 w 483"/>
                <a:gd name="T13" fmla="*/ 166 h 292"/>
                <a:gd name="T14" fmla="*/ 85 w 483"/>
                <a:gd name="T15" fmla="*/ 183 h 292"/>
                <a:gd name="T16" fmla="*/ 109 w 483"/>
                <a:gd name="T17" fmla="*/ 192 h 292"/>
                <a:gd name="T18" fmla="*/ 115 w 483"/>
                <a:gd name="T19" fmla="*/ 164 h 292"/>
                <a:gd name="T20" fmla="*/ 130 w 483"/>
                <a:gd name="T21" fmla="*/ 164 h 292"/>
                <a:gd name="T22" fmla="*/ 132 w 483"/>
                <a:gd name="T23" fmla="*/ 189 h 292"/>
                <a:gd name="T24" fmla="*/ 211 w 483"/>
                <a:gd name="T25" fmla="*/ 223 h 292"/>
                <a:gd name="T26" fmla="*/ 268 w 483"/>
                <a:gd name="T27" fmla="*/ 226 h 292"/>
                <a:gd name="T28" fmla="*/ 311 w 483"/>
                <a:gd name="T29" fmla="*/ 292 h 292"/>
                <a:gd name="T30" fmla="*/ 332 w 483"/>
                <a:gd name="T31" fmla="*/ 279 h 292"/>
                <a:gd name="T32" fmla="*/ 383 w 483"/>
                <a:gd name="T33" fmla="*/ 274 h 292"/>
                <a:gd name="T34" fmla="*/ 381 w 483"/>
                <a:gd name="T35" fmla="*/ 249 h 292"/>
                <a:gd name="T36" fmla="*/ 483 w 483"/>
                <a:gd name="T37" fmla="*/ 98 h 292"/>
                <a:gd name="T38" fmla="*/ 476 w 483"/>
                <a:gd name="T39" fmla="*/ 60 h 292"/>
                <a:gd name="T40" fmla="*/ 459 w 483"/>
                <a:gd name="T41" fmla="*/ 70 h 292"/>
                <a:gd name="T42" fmla="*/ 472 w 483"/>
                <a:gd name="T43" fmla="*/ 49 h 292"/>
                <a:gd name="T44" fmla="*/ 453 w 483"/>
                <a:gd name="T45" fmla="*/ 9 h 292"/>
                <a:gd name="T46" fmla="*/ 417 w 483"/>
                <a:gd name="T47" fmla="*/ 4 h 292"/>
                <a:gd name="T48" fmla="*/ 362 w 483"/>
                <a:gd name="T49" fmla="*/ 15 h 292"/>
                <a:gd name="T50" fmla="*/ 355 w 483"/>
                <a:gd name="T51" fmla="*/ 0 h 292"/>
                <a:gd name="T52" fmla="*/ 315 w 483"/>
                <a:gd name="T53" fmla="*/ 17 h 292"/>
                <a:gd name="T54" fmla="*/ 274 w 483"/>
                <a:gd name="T55" fmla="*/ 0 h 292"/>
                <a:gd name="T56" fmla="*/ 175 w 483"/>
                <a:gd name="T57" fmla="*/ 28 h 292"/>
                <a:gd name="T58" fmla="*/ 168 w 483"/>
                <a:gd name="T59" fmla="*/ 7 h 292"/>
                <a:gd name="T60" fmla="*/ 113 w 483"/>
                <a:gd name="T61" fmla="*/ 22 h 292"/>
                <a:gd name="T62" fmla="*/ 79 w 483"/>
                <a:gd name="T63" fmla="*/ 9 h 292"/>
                <a:gd name="T64" fmla="*/ 75 w 483"/>
                <a:gd name="T65" fmla="*/ 7 h 292"/>
                <a:gd name="T66" fmla="*/ 32 w 483"/>
                <a:gd name="T67" fmla="*/ 56 h 292"/>
                <a:gd name="T68" fmla="*/ 0 w 483"/>
                <a:gd name="T69" fmla="*/ 58 h 292"/>
                <a:gd name="T70" fmla="*/ 15 w 483"/>
                <a:gd name="T71" fmla="*/ 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3" h="292">
                  <a:moveTo>
                    <a:pt x="15" y="87"/>
                  </a:moveTo>
                  <a:lnTo>
                    <a:pt x="41" y="87"/>
                  </a:lnTo>
                  <a:lnTo>
                    <a:pt x="45" y="104"/>
                  </a:lnTo>
                  <a:lnTo>
                    <a:pt x="66" y="92"/>
                  </a:lnTo>
                  <a:lnTo>
                    <a:pt x="100" y="104"/>
                  </a:lnTo>
                  <a:lnTo>
                    <a:pt x="96" y="147"/>
                  </a:lnTo>
                  <a:lnTo>
                    <a:pt x="77" y="166"/>
                  </a:lnTo>
                  <a:lnTo>
                    <a:pt x="85" y="183"/>
                  </a:lnTo>
                  <a:lnTo>
                    <a:pt x="109" y="192"/>
                  </a:lnTo>
                  <a:lnTo>
                    <a:pt x="115" y="164"/>
                  </a:lnTo>
                  <a:lnTo>
                    <a:pt x="130" y="164"/>
                  </a:lnTo>
                  <a:lnTo>
                    <a:pt x="132" y="189"/>
                  </a:lnTo>
                  <a:lnTo>
                    <a:pt x="211" y="223"/>
                  </a:lnTo>
                  <a:lnTo>
                    <a:pt x="268" y="226"/>
                  </a:lnTo>
                  <a:lnTo>
                    <a:pt x="311" y="292"/>
                  </a:lnTo>
                  <a:lnTo>
                    <a:pt x="332" y="279"/>
                  </a:lnTo>
                  <a:lnTo>
                    <a:pt x="383" y="274"/>
                  </a:lnTo>
                  <a:lnTo>
                    <a:pt x="381" y="249"/>
                  </a:lnTo>
                  <a:lnTo>
                    <a:pt x="483" y="98"/>
                  </a:lnTo>
                  <a:lnTo>
                    <a:pt x="476" y="60"/>
                  </a:lnTo>
                  <a:lnTo>
                    <a:pt x="459" y="70"/>
                  </a:lnTo>
                  <a:lnTo>
                    <a:pt x="472" y="49"/>
                  </a:lnTo>
                  <a:lnTo>
                    <a:pt x="453" y="9"/>
                  </a:lnTo>
                  <a:lnTo>
                    <a:pt x="417" y="4"/>
                  </a:lnTo>
                  <a:lnTo>
                    <a:pt x="362" y="15"/>
                  </a:lnTo>
                  <a:lnTo>
                    <a:pt x="355" y="0"/>
                  </a:lnTo>
                  <a:lnTo>
                    <a:pt x="315" y="17"/>
                  </a:lnTo>
                  <a:lnTo>
                    <a:pt x="274" y="0"/>
                  </a:lnTo>
                  <a:lnTo>
                    <a:pt x="175" y="28"/>
                  </a:lnTo>
                  <a:lnTo>
                    <a:pt x="168" y="7"/>
                  </a:lnTo>
                  <a:lnTo>
                    <a:pt x="113" y="22"/>
                  </a:lnTo>
                  <a:lnTo>
                    <a:pt x="79" y="9"/>
                  </a:lnTo>
                  <a:lnTo>
                    <a:pt x="75" y="7"/>
                  </a:lnTo>
                  <a:lnTo>
                    <a:pt x="32" y="56"/>
                  </a:lnTo>
                  <a:lnTo>
                    <a:pt x="0" y="58"/>
                  </a:lnTo>
                  <a:lnTo>
                    <a:pt x="15" y="8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15228686-6FD2-4FA7-A663-CCB45181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491" y="3659050"/>
              <a:ext cx="707838" cy="557365"/>
            </a:xfrm>
            <a:custGeom>
              <a:avLst/>
              <a:gdLst>
                <a:gd name="T0" fmla="*/ 2 w 461"/>
                <a:gd name="T1" fmla="*/ 148 h 363"/>
                <a:gd name="T2" fmla="*/ 49 w 461"/>
                <a:gd name="T3" fmla="*/ 165 h 363"/>
                <a:gd name="T4" fmla="*/ 111 w 461"/>
                <a:gd name="T5" fmla="*/ 131 h 363"/>
                <a:gd name="T6" fmla="*/ 119 w 461"/>
                <a:gd name="T7" fmla="*/ 106 h 363"/>
                <a:gd name="T8" fmla="*/ 94 w 461"/>
                <a:gd name="T9" fmla="*/ 63 h 363"/>
                <a:gd name="T10" fmla="*/ 113 w 461"/>
                <a:gd name="T11" fmla="*/ 36 h 363"/>
                <a:gd name="T12" fmla="*/ 106 w 461"/>
                <a:gd name="T13" fmla="*/ 14 h 363"/>
                <a:gd name="T14" fmla="*/ 123 w 461"/>
                <a:gd name="T15" fmla="*/ 10 h 363"/>
                <a:gd name="T16" fmla="*/ 138 w 461"/>
                <a:gd name="T17" fmla="*/ 2 h 363"/>
                <a:gd name="T18" fmla="*/ 147 w 461"/>
                <a:gd name="T19" fmla="*/ 0 h 363"/>
                <a:gd name="T20" fmla="*/ 232 w 461"/>
                <a:gd name="T21" fmla="*/ 48 h 363"/>
                <a:gd name="T22" fmla="*/ 268 w 461"/>
                <a:gd name="T23" fmla="*/ 91 h 363"/>
                <a:gd name="T24" fmla="*/ 323 w 461"/>
                <a:gd name="T25" fmla="*/ 65 h 363"/>
                <a:gd name="T26" fmla="*/ 408 w 461"/>
                <a:gd name="T27" fmla="*/ 59 h 363"/>
                <a:gd name="T28" fmla="*/ 410 w 461"/>
                <a:gd name="T29" fmla="*/ 70 h 363"/>
                <a:gd name="T30" fmla="*/ 408 w 461"/>
                <a:gd name="T31" fmla="*/ 72 h 363"/>
                <a:gd name="T32" fmla="*/ 461 w 461"/>
                <a:gd name="T33" fmla="*/ 104 h 363"/>
                <a:gd name="T34" fmla="*/ 427 w 461"/>
                <a:gd name="T35" fmla="*/ 121 h 363"/>
                <a:gd name="T36" fmla="*/ 457 w 461"/>
                <a:gd name="T37" fmla="*/ 182 h 363"/>
                <a:gd name="T38" fmla="*/ 438 w 461"/>
                <a:gd name="T39" fmla="*/ 212 h 363"/>
                <a:gd name="T40" fmla="*/ 453 w 461"/>
                <a:gd name="T41" fmla="*/ 240 h 363"/>
                <a:gd name="T42" fmla="*/ 427 w 461"/>
                <a:gd name="T43" fmla="*/ 253 h 363"/>
                <a:gd name="T44" fmla="*/ 391 w 461"/>
                <a:gd name="T45" fmla="*/ 227 h 363"/>
                <a:gd name="T46" fmla="*/ 362 w 461"/>
                <a:gd name="T47" fmla="*/ 242 h 363"/>
                <a:gd name="T48" fmla="*/ 332 w 461"/>
                <a:gd name="T49" fmla="*/ 231 h 363"/>
                <a:gd name="T50" fmla="*/ 294 w 461"/>
                <a:gd name="T51" fmla="*/ 355 h 363"/>
                <a:gd name="T52" fmla="*/ 281 w 461"/>
                <a:gd name="T53" fmla="*/ 352 h 363"/>
                <a:gd name="T54" fmla="*/ 270 w 461"/>
                <a:gd name="T55" fmla="*/ 308 h 363"/>
                <a:gd name="T56" fmla="*/ 253 w 461"/>
                <a:gd name="T57" fmla="*/ 323 h 363"/>
                <a:gd name="T58" fmla="*/ 204 w 461"/>
                <a:gd name="T59" fmla="*/ 310 h 363"/>
                <a:gd name="T60" fmla="*/ 194 w 461"/>
                <a:gd name="T61" fmla="*/ 340 h 363"/>
                <a:gd name="T62" fmla="*/ 168 w 461"/>
                <a:gd name="T63" fmla="*/ 363 h 363"/>
                <a:gd name="T64" fmla="*/ 123 w 461"/>
                <a:gd name="T65" fmla="*/ 348 h 363"/>
                <a:gd name="T66" fmla="*/ 92 w 461"/>
                <a:gd name="T67" fmla="*/ 359 h 363"/>
                <a:gd name="T68" fmla="*/ 70 w 461"/>
                <a:gd name="T69" fmla="*/ 344 h 363"/>
                <a:gd name="T70" fmla="*/ 70 w 461"/>
                <a:gd name="T71" fmla="*/ 321 h 363"/>
                <a:gd name="T72" fmla="*/ 96 w 461"/>
                <a:gd name="T73" fmla="*/ 304 h 363"/>
                <a:gd name="T74" fmla="*/ 96 w 461"/>
                <a:gd name="T75" fmla="*/ 259 h 363"/>
                <a:gd name="T76" fmla="*/ 30 w 461"/>
                <a:gd name="T77" fmla="*/ 225 h 363"/>
                <a:gd name="T78" fmla="*/ 0 w 461"/>
                <a:gd name="T79" fmla="*/ 150 h 363"/>
                <a:gd name="T80" fmla="*/ 2 w 461"/>
                <a:gd name="T81" fmla="*/ 1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63">
                  <a:moveTo>
                    <a:pt x="2" y="148"/>
                  </a:moveTo>
                  <a:lnTo>
                    <a:pt x="49" y="165"/>
                  </a:lnTo>
                  <a:lnTo>
                    <a:pt x="111" y="131"/>
                  </a:lnTo>
                  <a:lnTo>
                    <a:pt x="119" y="106"/>
                  </a:lnTo>
                  <a:lnTo>
                    <a:pt x="94" y="63"/>
                  </a:lnTo>
                  <a:lnTo>
                    <a:pt x="113" y="36"/>
                  </a:lnTo>
                  <a:lnTo>
                    <a:pt x="106" y="14"/>
                  </a:lnTo>
                  <a:lnTo>
                    <a:pt x="123" y="10"/>
                  </a:lnTo>
                  <a:lnTo>
                    <a:pt x="138" y="2"/>
                  </a:lnTo>
                  <a:lnTo>
                    <a:pt x="147" y="0"/>
                  </a:lnTo>
                  <a:lnTo>
                    <a:pt x="232" y="48"/>
                  </a:lnTo>
                  <a:lnTo>
                    <a:pt x="268" y="91"/>
                  </a:lnTo>
                  <a:lnTo>
                    <a:pt x="323" y="65"/>
                  </a:lnTo>
                  <a:lnTo>
                    <a:pt x="408" y="59"/>
                  </a:lnTo>
                  <a:lnTo>
                    <a:pt x="410" y="70"/>
                  </a:lnTo>
                  <a:lnTo>
                    <a:pt x="408" y="72"/>
                  </a:lnTo>
                  <a:lnTo>
                    <a:pt x="461" y="104"/>
                  </a:lnTo>
                  <a:lnTo>
                    <a:pt x="427" y="121"/>
                  </a:lnTo>
                  <a:lnTo>
                    <a:pt x="457" y="182"/>
                  </a:lnTo>
                  <a:lnTo>
                    <a:pt x="438" y="212"/>
                  </a:lnTo>
                  <a:lnTo>
                    <a:pt x="453" y="240"/>
                  </a:lnTo>
                  <a:lnTo>
                    <a:pt x="427" y="253"/>
                  </a:lnTo>
                  <a:lnTo>
                    <a:pt x="391" y="227"/>
                  </a:lnTo>
                  <a:lnTo>
                    <a:pt x="362" y="242"/>
                  </a:lnTo>
                  <a:lnTo>
                    <a:pt x="332" y="231"/>
                  </a:lnTo>
                  <a:lnTo>
                    <a:pt x="294" y="355"/>
                  </a:lnTo>
                  <a:lnTo>
                    <a:pt x="281" y="352"/>
                  </a:lnTo>
                  <a:lnTo>
                    <a:pt x="270" y="308"/>
                  </a:lnTo>
                  <a:lnTo>
                    <a:pt x="253" y="323"/>
                  </a:lnTo>
                  <a:lnTo>
                    <a:pt x="204" y="310"/>
                  </a:lnTo>
                  <a:lnTo>
                    <a:pt x="194" y="340"/>
                  </a:lnTo>
                  <a:lnTo>
                    <a:pt x="168" y="363"/>
                  </a:lnTo>
                  <a:lnTo>
                    <a:pt x="123" y="348"/>
                  </a:lnTo>
                  <a:lnTo>
                    <a:pt x="92" y="359"/>
                  </a:lnTo>
                  <a:lnTo>
                    <a:pt x="70" y="344"/>
                  </a:lnTo>
                  <a:lnTo>
                    <a:pt x="70" y="321"/>
                  </a:lnTo>
                  <a:lnTo>
                    <a:pt x="96" y="304"/>
                  </a:lnTo>
                  <a:lnTo>
                    <a:pt x="96" y="259"/>
                  </a:lnTo>
                  <a:lnTo>
                    <a:pt x="30" y="225"/>
                  </a:lnTo>
                  <a:lnTo>
                    <a:pt x="0" y="150"/>
                  </a:lnTo>
                  <a:lnTo>
                    <a:pt x="2" y="14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8196697-D5C6-4CDD-9EE2-3A0B3554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978" y="3651373"/>
              <a:ext cx="408427" cy="640279"/>
            </a:xfrm>
            <a:custGeom>
              <a:avLst/>
              <a:gdLst>
                <a:gd name="T0" fmla="*/ 3 w 266"/>
                <a:gd name="T1" fmla="*/ 39 h 417"/>
                <a:gd name="T2" fmla="*/ 71 w 266"/>
                <a:gd name="T3" fmla="*/ 36 h 417"/>
                <a:gd name="T4" fmla="*/ 100 w 266"/>
                <a:gd name="T5" fmla="*/ 7 h 417"/>
                <a:gd name="T6" fmla="*/ 107 w 266"/>
                <a:gd name="T7" fmla="*/ 17 h 417"/>
                <a:gd name="T8" fmla="*/ 181 w 266"/>
                <a:gd name="T9" fmla="*/ 0 h 417"/>
                <a:gd name="T10" fmla="*/ 200 w 266"/>
                <a:gd name="T11" fmla="*/ 17 h 417"/>
                <a:gd name="T12" fmla="*/ 200 w 266"/>
                <a:gd name="T13" fmla="*/ 22 h 417"/>
                <a:gd name="T14" fmla="*/ 215 w 266"/>
                <a:gd name="T15" fmla="*/ 87 h 417"/>
                <a:gd name="T16" fmla="*/ 230 w 266"/>
                <a:gd name="T17" fmla="*/ 96 h 417"/>
                <a:gd name="T18" fmla="*/ 211 w 266"/>
                <a:gd name="T19" fmla="*/ 104 h 417"/>
                <a:gd name="T20" fmla="*/ 230 w 266"/>
                <a:gd name="T21" fmla="*/ 141 h 417"/>
                <a:gd name="T22" fmla="*/ 202 w 266"/>
                <a:gd name="T23" fmla="*/ 175 h 417"/>
                <a:gd name="T24" fmla="*/ 228 w 266"/>
                <a:gd name="T25" fmla="*/ 192 h 417"/>
                <a:gd name="T26" fmla="*/ 207 w 266"/>
                <a:gd name="T27" fmla="*/ 234 h 417"/>
                <a:gd name="T28" fmla="*/ 219 w 266"/>
                <a:gd name="T29" fmla="*/ 287 h 417"/>
                <a:gd name="T30" fmla="*/ 260 w 266"/>
                <a:gd name="T31" fmla="*/ 287 h 417"/>
                <a:gd name="T32" fmla="*/ 241 w 266"/>
                <a:gd name="T33" fmla="*/ 340 h 417"/>
                <a:gd name="T34" fmla="*/ 266 w 266"/>
                <a:gd name="T35" fmla="*/ 351 h 417"/>
                <a:gd name="T36" fmla="*/ 260 w 266"/>
                <a:gd name="T37" fmla="*/ 374 h 417"/>
                <a:gd name="T38" fmla="*/ 200 w 266"/>
                <a:gd name="T39" fmla="*/ 387 h 417"/>
                <a:gd name="T40" fmla="*/ 181 w 266"/>
                <a:gd name="T41" fmla="*/ 417 h 417"/>
                <a:gd name="T42" fmla="*/ 137 w 266"/>
                <a:gd name="T43" fmla="*/ 372 h 417"/>
                <a:gd name="T44" fmla="*/ 51 w 266"/>
                <a:gd name="T45" fmla="*/ 349 h 417"/>
                <a:gd name="T46" fmla="*/ 24 w 266"/>
                <a:gd name="T47" fmla="*/ 287 h 417"/>
                <a:gd name="T48" fmla="*/ 79 w 266"/>
                <a:gd name="T49" fmla="*/ 260 h 417"/>
                <a:gd name="T50" fmla="*/ 56 w 266"/>
                <a:gd name="T51" fmla="*/ 253 h 417"/>
                <a:gd name="T52" fmla="*/ 66 w 266"/>
                <a:gd name="T53" fmla="*/ 202 h 417"/>
                <a:gd name="T54" fmla="*/ 47 w 266"/>
                <a:gd name="T55" fmla="*/ 102 h 417"/>
                <a:gd name="T56" fmla="*/ 0 w 266"/>
                <a:gd name="T57" fmla="*/ 41 h 417"/>
                <a:gd name="T58" fmla="*/ 3 w 266"/>
                <a:gd name="T59" fmla="*/ 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417">
                  <a:moveTo>
                    <a:pt x="3" y="39"/>
                  </a:moveTo>
                  <a:lnTo>
                    <a:pt x="71" y="36"/>
                  </a:lnTo>
                  <a:lnTo>
                    <a:pt x="100" y="7"/>
                  </a:lnTo>
                  <a:lnTo>
                    <a:pt x="107" y="17"/>
                  </a:lnTo>
                  <a:lnTo>
                    <a:pt x="181" y="0"/>
                  </a:lnTo>
                  <a:lnTo>
                    <a:pt x="200" y="17"/>
                  </a:lnTo>
                  <a:lnTo>
                    <a:pt x="200" y="22"/>
                  </a:lnTo>
                  <a:lnTo>
                    <a:pt x="215" y="87"/>
                  </a:lnTo>
                  <a:lnTo>
                    <a:pt x="230" y="96"/>
                  </a:lnTo>
                  <a:lnTo>
                    <a:pt x="211" y="104"/>
                  </a:lnTo>
                  <a:lnTo>
                    <a:pt x="230" y="141"/>
                  </a:lnTo>
                  <a:lnTo>
                    <a:pt x="202" y="175"/>
                  </a:lnTo>
                  <a:lnTo>
                    <a:pt x="228" y="192"/>
                  </a:lnTo>
                  <a:lnTo>
                    <a:pt x="207" y="234"/>
                  </a:lnTo>
                  <a:lnTo>
                    <a:pt x="219" y="287"/>
                  </a:lnTo>
                  <a:lnTo>
                    <a:pt x="260" y="287"/>
                  </a:lnTo>
                  <a:lnTo>
                    <a:pt x="241" y="340"/>
                  </a:lnTo>
                  <a:lnTo>
                    <a:pt x="266" y="351"/>
                  </a:lnTo>
                  <a:lnTo>
                    <a:pt x="260" y="374"/>
                  </a:lnTo>
                  <a:lnTo>
                    <a:pt x="200" y="387"/>
                  </a:lnTo>
                  <a:lnTo>
                    <a:pt x="181" y="417"/>
                  </a:lnTo>
                  <a:lnTo>
                    <a:pt x="137" y="372"/>
                  </a:lnTo>
                  <a:lnTo>
                    <a:pt x="51" y="349"/>
                  </a:lnTo>
                  <a:lnTo>
                    <a:pt x="24" y="287"/>
                  </a:lnTo>
                  <a:lnTo>
                    <a:pt x="79" y="260"/>
                  </a:lnTo>
                  <a:lnTo>
                    <a:pt x="56" y="253"/>
                  </a:lnTo>
                  <a:lnTo>
                    <a:pt x="66" y="202"/>
                  </a:lnTo>
                  <a:lnTo>
                    <a:pt x="47" y="102"/>
                  </a:lnTo>
                  <a:lnTo>
                    <a:pt x="0" y="41"/>
                  </a:lnTo>
                  <a:lnTo>
                    <a:pt x="3" y="3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1FE9E75-9B60-479F-A7E7-BE3FC487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2645659"/>
              <a:ext cx="66024" cy="115159"/>
            </a:xfrm>
            <a:custGeom>
              <a:avLst/>
              <a:gdLst>
                <a:gd name="T0" fmla="*/ 0 w 43"/>
                <a:gd name="T1" fmla="*/ 43 h 75"/>
                <a:gd name="T2" fmla="*/ 17 w 43"/>
                <a:gd name="T3" fmla="*/ 64 h 75"/>
                <a:gd name="T4" fmla="*/ 40 w 43"/>
                <a:gd name="T5" fmla="*/ 75 h 75"/>
                <a:gd name="T6" fmla="*/ 38 w 43"/>
                <a:gd name="T7" fmla="*/ 73 h 75"/>
                <a:gd name="T8" fmla="*/ 40 w 43"/>
                <a:gd name="T9" fmla="*/ 69 h 75"/>
                <a:gd name="T10" fmla="*/ 43 w 43"/>
                <a:gd name="T11" fmla="*/ 49 h 75"/>
                <a:gd name="T12" fmla="*/ 19 w 43"/>
                <a:gd name="T13" fmla="*/ 37 h 75"/>
                <a:gd name="T14" fmla="*/ 17 w 43"/>
                <a:gd name="T15" fmla="*/ 34 h 75"/>
                <a:gd name="T16" fmla="*/ 40 w 43"/>
                <a:gd name="T17" fmla="*/ 20 h 75"/>
                <a:gd name="T18" fmla="*/ 34 w 43"/>
                <a:gd name="T19" fmla="*/ 0 h 75"/>
                <a:gd name="T20" fmla="*/ 13 w 43"/>
                <a:gd name="T21" fmla="*/ 15 h 75"/>
                <a:gd name="T22" fmla="*/ 0 w 43"/>
                <a:gd name="T23" fmla="*/ 41 h 75"/>
                <a:gd name="T24" fmla="*/ 0 w 43"/>
                <a:gd name="T25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5">
                  <a:moveTo>
                    <a:pt x="0" y="43"/>
                  </a:moveTo>
                  <a:lnTo>
                    <a:pt x="17" y="64"/>
                  </a:lnTo>
                  <a:lnTo>
                    <a:pt x="40" y="75"/>
                  </a:lnTo>
                  <a:lnTo>
                    <a:pt x="38" y="73"/>
                  </a:lnTo>
                  <a:lnTo>
                    <a:pt x="40" y="69"/>
                  </a:lnTo>
                  <a:lnTo>
                    <a:pt x="43" y="49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40" y="20"/>
                  </a:lnTo>
                  <a:lnTo>
                    <a:pt x="34" y="0"/>
                  </a:lnTo>
                  <a:lnTo>
                    <a:pt x="13" y="15"/>
                  </a:lnTo>
                  <a:lnTo>
                    <a:pt x="0" y="41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689A605-A536-40E0-95D1-9C00693F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140" y="5028663"/>
              <a:ext cx="589609" cy="568113"/>
            </a:xfrm>
            <a:custGeom>
              <a:avLst/>
              <a:gdLst>
                <a:gd name="T0" fmla="*/ 2 w 384"/>
                <a:gd name="T1" fmla="*/ 230 h 370"/>
                <a:gd name="T2" fmla="*/ 4 w 384"/>
                <a:gd name="T3" fmla="*/ 273 h 370"/>
                <a:gd name="T4" fmla="*/ 29 w 384"/>
                <a:gd name="T5" fmla="*/ 285 h 370"/>
                <a:gd name="T6" fmla="*/ 17 w 384"/>
                <a:gd name="T7" fmla="*/ 319 h 370"/>
                <a:gd name="T8" fmla="*/ 42 w 384"/>
                <a:gd name="T9" fmla="*/ 317 h 370"/>
                <a:gd name="T10" fmla="*/ 72 w 384"/>
                <a:gd name="T11" fmla="*/ 349 h 370"/>
                <a:gd name="T12" fmla="*/ 116 w 384"/>
                <a:gd name="T13" fmla="*/ 341 h 370"/>
                <a:gd name="T14" fmla="*/ 144 w 384"/>
                <a:gd name="T15" fmla="*/ 370 h 370"/>
                <a:gd name="T16" fmla="*/ 193 w 384"/>
                <a:gd name="T17" fmla="*/ 321 h 370"/>
                <a:gd name="T18" fmla="*/ 229 w 384"/>
                <a:gd name="T19" fmla="*/ 343 h 370"/>
                <a:gd name="T20" fmla="*/ 253 w 384"/>
                <a:gd name="T21" fmla="*/ 319 h 370"/>
                <a:gd name="T22" fmla="*/ 304 w 384"/>
                <a:gd name="T23" fmla="*/ 321 h 370"/>
                <a:gd name="T24" fmla="*/ 323 w 384"/>
                <a:gd name="T25" fmla="*/ 313 h 370"/>
                <a:gd name="T26" fmla="*/ 312 w 384"/>
                <a:gd name="T27" fmla="*/ 285 h 370"/>
                <a:gd name="T28" fmla="*/ 384 w 384"/>
                <a:gd name="T29" fmla="*/ 277 h 370"/>
                <a:gd name="T30" fmla="*/ 329 w 384"/>
                <a:gd name="T31" fmla="*/ 228 h 370"/>
                <a:gd name="T32" fmla="*/ 312 w 384"/>
                <a:gd name="T33" fmla="*/ 181 h 370"/>
                <a:gd name="T34" fmla="*/ 363 w 384"/>
                <a:gd name="T35" fmla="*/ 109 h 370"/>
                <a:gd name="T36" fmla="*/ 376 w 384"/>
                <a:gd name="T37" fmla="*/ 83 h 370"/>
                <a:gd name="T38" fmla="*/ 350 w 384"/>
                <a:gd name="T39" fmla="*/ 47 h 370"/>
                <a:gd name="T40" fmla="*/ 369 w 384"/>
                <a:gd name="T41" fmla="*/ 30 h 370"/>
                <a:gd name="T42" fmla="*/ 372 w 384"/>
                <a:gd name="T43" fmla="*/ 0 h 370"/>
                <a:gd name="T44" fmla="*/ 306 w 384"/>
                <a:gd name="T45" fmla="*/ 45 h 370"/>
                <a:gd name="T46" fmla="*/ 293 w 384"/>
                <a:gd name="T47" fmla="*/ 81 h 370"/>
                <a:gd name="T48" fmla="*/ 255 w 384"/>
                <a:gd name="T49" fmla="*/ 81 h 370"/>
                <a:gd name="T50" fmla="*/ 223 w 384"/>
                <a:gd name="T51" fmla="*/ 56 h 370"/>
                <a:gd name="T52" fmla="*/ 212 w 384"/>
                <a:gd name="T53" fmla="*/ 77 h 370"/>
                <a:gd name="T54" fmla="*/ 189 w 384"/>
                <a:gd name="T55" fmla="*/ 79 h 370"/>
                <a:gd name="T56" fmla="*/ 189 w 384"/>
                <a:gd name="T57" fmla="*/ 109 h 370"/>
                <a:gd name="T58" fmla="*/ 148 w 384"/>
                <a:gd name="T59" fmla="*/ 75 h 370"/>
                <a:gd name="T60" fmla="*/ 102 w 384"/>
                <a:gd name="T61" fmla="*/ 134 h 370"/>
                <a:gd name="T62" fmla="*/ 108 w 384"/>
                <a:gd name="T63" fmla="*/ 160 h 370"/>
                <a:gd name="T64" fmla="*/ 87 w 384"/>
                <a:gd name="T65" fmla="*/ 143 h 370"/>
                <a:gd name="T66" fmla="*/ 104 w 384"/>
                <a:gd name="T67" fmla="*/ 181 h 370"/>
                <a:gd name="T68" fmla="*/ 46 w 384"/>
                <a:gd name="T69" fmla="*/ 183 h 370"/>
                <a:gd name="T70" fmla="*/ 48 w 384"/>
                <a:gd name="T71" fmla="*/ 198 h 370"/>
                <a:gd name="T72" fmla="*/ 21 w 384"/>
                <a:gd name="T73" fmla="*/ 183 h 370"/>
                <a:gd name="T74" fmla="*/ 0 w 384"/>
                <a:gd name="T75" fmla="*/ 213 h 370"/>
                <a:gd name="T76" fmla="*/ 2 w 384"/>
                <a:gd name="T77" fmla="*/ 23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370">
                  <a:moveTo>
                    <a:pt x="2" y="230"/>
                  </a:moveTo>
                  <a:lnTo>
                    <a:pt x="4" y="273"/>
                  </a:lnTo>
                  <a:lnTo>
                    <a:pt x="29" y="285"/>
                  </a:lnTo>
                  <a:lnTo>
                    <a:pt x="17" y="319"/>
                  </a:lnTo>
                  <a:lnTo>
                    <a:pt x="42" y="317"/>
                  </a:lnTo>
                  <a:lnTo>
                    <a:pt x="72" y="349"/>
                  </a:lnTo>
                  <a:lnTo>
                    <a:pt x="116" y="341"/>
                  </a:lnTo>
                  <a:lnTo>
                    <a:pt x="144" y="370"/>
                  </a:lnTo>
                  <a:lnTo>
                    <a:pt x="193" y="321"/>
                  </a:lnTo>
                  <a:lnTo>
                    <a:pt x="229" y="343"/>
                  </a:lnTo>
                  <a:lnTo>
                    <a:pt x="253" y="319"/>
                  </a:lnTo>
                  <a:lnTo>
                    <a:pt x="304" y="321"/>
                  </a:lnTo>
                  <a:lnTo>
                    <a:pt x="323" y="313"/>
                  </a:lnTo>
                  <a:lnTo>
                    <a:pt x="312" y="285"/>
                  </a:lnTo>
                  <a:lnTo>
                    <a:pt x="384" y="277"/>
                  </a:lnTo>
                  <a:lnTo>
                    <a:pt x="329" y="228"/>
                  </a:lnTo>
                  <a:lnTo>
                    <a:pt x="312" y="181"/>
                  </a:lnTo>
                  <a:lnTo>
                    <a:pt x="363" y="109"/>
                  </a:lnTo>
                  <a:lnTo>
                    <a:pt x="376" y="83"/>
                  </a:lnTo>
                  <a:lnTo>
                    <a:pt x="350" y="47"/>
                  </a:lnTo>
                  <a:lnTo>
                    <a:pt x="369" y="30"/>
                  </a:lnTo>
                  <a:lnTo>
                    <a:pt x="372" y="0"/>
                  </a:lnTo>
                  <a:lnTo>
                    <a:pt x="306" y="45"/>
                  </a:lnTo>
                  <a:lnTo>
                    <a:pt x="293" y="81"/>
                  </a:lnTo>
                  <a:lnTo>
                    <a:pt x="255" y="81"/>
                  </a:lnTo>
                  <a:lnTo>
                    <a:pt x="223" y="56"/>
                  </a:lnTo>
                  <a:lnTo>
                    <a:pt x="212" y="77"/>
                  </a:lnTo>
                  <a:lnTo>
                    <a:pt x="189" y="79"/>
                  </a:lnTo>
                  <a:lnTo>
                    <a:pt x="189" y="109"/>
                  </a:lnTo>
                  <a:lnTo>
                    <a:pt x="148" y="75"/>
                  </a:lnTo>
                  <a:lnTo>
                    <a:pt x="102" y="134"/>
                  </a:lnTo>
                  <a:lnTo>
                    <a:pt x="108" y="160"/>
                  </a:lnTo>
                  <a:lnTo>
                    <a:pt x="87" y="143"/>
                  </a:lnTo>
                  <a:lnTo>
                    <a:pt x="104" y="181"/>
                  </a:lnTo>
                  <a:lnTo>
                    <a:pt x="46" y="183"/>
                  </a:lnTo>
                  <a:lnTo>
                    <a:pt x="48" y="198"/>
                  </a:lnTo>
                  <a:lnTo>
                    <a:pt x="21" y="183"/>
                  </a:lnTo>
                  <a:lnTo>
                    <a:pt x="0" y="213"/>
                  </a:lnTo>
                  <a:lnTo>
                    <a:pt x="2" y="2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9587FE3E-5A8E-4BB4-920A-59C597B3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217" y="2645659"/>
              <a:ext cx="460632" cy="552759"/>
            </a:xfrm>
            <a:custGeom>
              <a:avLst/>
              <a:gdLst>
                <a:gd name="T0" fmla="*/ 2 w 300"/>
                <a:gd name="T1" fmla="*/ 230 h 360"/>
                <a:gd name="T2" fmla="*/ 6 w 300"/>
                <a:gd name="T3" fmla="*/ 268 h 360"/>
                <a:gd name="T4" fmla="*/ 36 w 300"/>
                <a:gd name="T5" fmla="*/ 285 h 360"/>
                <a:gd name="T6" fmla="*/ 19 w 300"/>
                <a:gd name="T7" fmla="*/ 300 h 360"/>
                <a:gd name="T8" fmla="*/ 64 w 300"/>
                <a:gd name="T9" fmla="*/ 292 h 360"/>
                <a:gd name="T10" fmla="*/ 57 w 300"/>
                <a:gd name="T11" fmla="*/ 309 h 360"/>
                <a:gd name="T12" fmla="*/ 83 w 300"/>
                <a:gd name="T13" fmla="*/ 313 h 360"/>
                <a:gd name="T14" fmla="*/ 104 w 300"/>
                <a:gd name="T15" fmla="*/ 353 h 360"/>
                <a:gd name="T16" fmla="*/ 144 w 300"/>
                <a:gd name="T17" fmla="*/ 360 h 360"/>
                <a:gd name="T18" fmla="*/ 161 w 300"/>
                <a:gd name="T19" fmla="*/ 341 h 360"/>
                <a:gd name="T20" fmla="*/ 183 w 300"/>
                <a:gd name="T21" fmla="*/ 349 h 360"/>
                <a:gd name="T22" fmla="*/ 185 w 300"/>
                <a:gd name="T23" fmla="*/ 341 h 360"/>
                <a:gd name="T24" fmla="*/ 215 w 300"/>
                <a:gd name="T25" fmla="*/ 317 h 360"/>
                <a:gd name="T26" fmla="*/ 268 w 300"/>
                <a:gd name="T27" fmla="*/ 315 h 360"/>
                <a:gd name="T28" fmla="*/ 293 w 300"/>
                <a:gd name="T29" fmla="*/ 283 h 360"/>
                <a:gd name="T30" fmla="*/ 300 w 300"/>
                <a:gd name="T31" fmla="*/ 243 h 360"/>
                <a:gd name="T32" fmla="*/ 285 w 300"/>
                <a:gd name="T33" fmla="*/ 179 h 360"/>
                <a:gd name="T34" fmla="*/ 257 w 300"/>
                <a:gd name="T35" fmla="*/ 175 h 360"/>
                <a:gd name="T36" fmla="*/ 251 w 300"/>
                <a:gd name="T37" fmla="*/ 143 h 360"/>
                <a:gd name="T38" fmla="*/ 208 w 300"/>
                <a:gd name="T39" fmla="*/ 103 h 360"/>
                <a:gd name="T40" fmla="*/ 208 w 300"/>
                <a:gd name="T41" fmla="*/ 39 h 360"/>
                <a:gd name="T42" fmla="*/ 187 w 300"/>
                <a:gd name="T43" fmla="*/ 0 h 360"/>
                <a:gd name="T44" fmla="*/ 144 w 300"/>
                <a:gd name="T45" fmla="*/ 64 h 360"/>
                <a:gd name="T46" fmla="*/ 93 w 300"/>
                <a:gd name="T47" fmla="*/ 54 h 360"/>
                <a:gd name="T48" fmla="*/ 17 w 300"/>
                <a:gd name="T49" fmla="*/ 94 h 360"/>
                <a:gd name="T50" fmla="*/ 53 w 300"/>
                <a:gd name="T51" fmla="*/ 179 h 360"/>
                <a:gd name="T52" fmla="*/ 0 w 300"/>
                <a:gd name="T53" fmla="*/ 230 h 360"/>
                <a:gd name="T54" fmla="*/ 2 w 300"/>
                <a:gd name="T55" fmla="*/ 23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0" h="360">
                  <a:moveTo>
                    <a:pt x="2" y="230"/>
                  </a:moveTo>
                  <a:lnTo>
                    <a:pt x="6" y="268"/>
                  </a:lnTo>
                  <a:lnTo>
                    <a:pt x="36" y="285"/>
                  </a:lnTo>
                  <a:lnTo>
                    <a:pt x="19" y="300"/>
                  </a:lnTo>
                  <a:lnTo>
                    <a:pt x="64" y="292"/>
                  </a:lnTo>
                  <a:lnTo>
                    <a:pt x="57" y="309"/>
                  </a:lnTo>
                  <a:lnTo>
                    <a:pt x="83" y="313"/>
                  </a:lnTo>
                  <a:lnTo>
                    <a:pt x="104" y="353"/>
                  </a:lnTo>
                  <a:lnTo>
                    <a:pt x="144" y="360"/>
                  </a:lnTo>
                  <a:lnTo>
                    <a:pt x="161" y="341"/>
                  </a:lnTo>
                  <a:lnTo>
                    <a:pt x="183" y="349"/>
                  </a:lnTo>
                  <a:lnTo>
                    <a:pt x="185" y="341"/>
                  </a:lnTo>
                  <a:lnTo>
                    <a:pt x="215" y="317"/>
                  </a:lnTo>
                  <a:lnTo>
                    <a:pt x="268" y="315"/>
                  </a:lnTo>
                  <a:lnTo>
                    <a:pt x="293" y="283"/>
                  </a:lnTo>
                  <a:lnTo>
                    <a:pt x="300" y="243"/>
                  </a:lnTo>
                  <a:lnTo>
                    <a:pt x="285" y="179"/>
                  </a:lnTo>
                  <a:lnTo>
                    <a:pt x="257" y="175"/>
                  </a:lnTo>
                  <a:lnTo>
                    <a:pt x="251" y="143"/>
                  </a:lnTo>
                  <a:lnTo>
                    <a:pt x="208" y="103"/>
                  </a:lnTo>
                  <a:lnTo>
                    <a:pt x="208" y="39"/>
                  </a:lnTo>
                  <a:lnTo>
                    <a:pt x="187" y="0"/>
                  </a:lnTo>
                  <a:lnTo>
                    <a:pt x="144" y="64"/>
                  </a:lnTo>
                  <a:lnTo>
                    <a:pt x="93" y="54"/>
                  </a:lnTo>
                  <a:lnTo>
                    <a:pt x="17" y="94"/>
                  </a:lnTo>
                  <a:lnTo>
                    <a:pt x="53" y="179"/>
                  </a:lnTo>
                  <a:lnTo>
                    <a:pt x="0" y="230"/>
                  </a:lnTo>
                  <a:lnTo>
                    <a:pt x="2" y="23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0CB0AFE5-B823-4CD4-A294-270D4F73C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370" y="3857122"/>
              <a:ext cx="672523" cy="486735"/>
            </a:xfrm>
            <a:custGeom>
              <a:avLst/>
              <a:gdLst>
                <a:gd name="T0" fmla="*/ 4 w 438"/>
                <a:gd name="T1" fmla="*/ 138 h 317"/>
                <a:gd name="T2" fmla="*/ 8 w 438"/>
                <a:gd name="T3" fmla="*/ 164 h 317"/>
                <a:gd name="T4" fmla="*/ 53 w 438"/>
                <a:gd name="T5" fmla="*/ 189 h 317"/>
                <a:gd name="T6" fmla="*/ 74 w 438"/>
                <a:gd name="T7" fmla="*/ 240 h 317"/>
                <a:gd name="T8" fmla="*/ 89 w 438"/>
                <a:gd name="T9" fmla="*/ 247 h 317"/>
                <a:gd name="T10" fmla="*/ 117 w 438"/>
                <a:gd name="T11" fmla="*/ 211 h 317"/>
                <a:gd name="T12" fmla="*/ 134 w 438"/>
                <a:gd name="T13" fmla="*/ 219 h 317"/>
                <a:gd name="T14" fmla="*/ 138 w 438"/>
                <a:gd name="T15" fmla="*/ 204 h 317"/>
                <a:gd name="T16" fmla="*/ 166 w 438"/>
                <a:gd name="T17" fmla="*/ 202 h 317"/>
                <a:gd name="T18" fmla="*/ 176 w 438"/>
                <a:gd name="T19" fmla="*/ 247 h 317"/>
                <a:gd name="T20" fmla="*/ 230 w 438"/>
                <a:gd name="T21" fmla="*/ 268 h 317"/>
                <a:gd name="T22" fmla="*/ 298 w 438"/>
                <a:gd name="T23" fmla="*/ 268 h 317"/>
                <a:gd name="T24" fmla="*/ 302 w 438"/>
                <a:gd name="T25" fmla="*/ 289 h 317"/>
                <a:gd name="T26" fmla="*/ 334 w 438"/>
                <a:gd name="T27" fmla="*/ 283 h 317"/>
                <a:gd name="T28" fmla="*/ 359 w 438"/>
                <a:gd name="T29" fmla="*/ 317 h 317"/>
                <a:gd name="T30" fmla="*/ 361 w 438"/>
                <a:gd name="T31" fmla="*/ 315 h 317"/>
                <a:gd name="T32" fmla="*/ 393 w 438"/>
                <a:gd name="T33" fmla="*/ 296 h 317"/>
                <a:gd name="T34" fmla="*/ 380 w 438"/>
                <a:gd name="T35" fmla="*/ 211 h 317"/>
                <a:gd name="T36" fmla="*/ 412 w 438"/>
                <a:gd name="T37" fmla="*/ 192 h 317"/>
                <a:gd name="T38" fmla="*/ 438 w 438"/>
                <a:gd name="T39" fmla="*/ 175 h 317"/>
                <a:gd name="T40" fmla="*/ 438 w 438"/>
                <a:gd name="T41" fmla="*/ 130 h 317"/>
                <a:gd name="T42" fmla="*/ 372 w 438"/>
                <a:gd name="T43" fmla="*/ 96 h 317"/>
                <a:gd name="T44" fmla="*/ 342 w 438"/>
                <a:gd name="T45" fmla="*/ 21 h 317"/>
                <a:gd name="T46" fmla="*/ 344 w 438"/>
                <a:gd name="T47" fmla="*/ 19 h 317"/>
                <a:gd name="T48" fmla="*/ 300 w 438"/>
                <a:gd name="T49" fmla="*/ 55 h 317"/>
                <a:gd name="T50" fmla="*/ 283 w 438"/>
                <a:gd name="T51" fmla="*/ 30 h 317"/>
                <a:gd name="T52" fmla="*/ 236 w 438"/>
                <a:gd name="T53" fmla="*/ 45 h 317"/>
                <a:gd name="T54" fmla="*/ 191 w 438"/>
                <a:gd name="T55" fmla="*/ 0 h 317"/>
                <a:gd name="T56" fmla="*/ 164 w 438"/>
                <a:gd name="T57" fmla="*/ 2 h 317"/>
                <a:gd name="T58" fmla="*/ 147 w 438"/>
                <a:gd name="T59" fmla="*/ 26 h 317"/>
                <a:gd name="T60" fmla="*/ 110 w 438"/>
                <a:gd name="T61" fmla="*/ 21 h 317"/>
                <a:gd name="T62" fmla="*/ 79 w 438"/>
                <a:gd name="T63" fmla="*/ 49 h 317"/>
                <a:gd name="T64" fmla="*/ 89 w 438"/>
                <a:gd name="T65" fmla="*/ 90 h 317"/>
                <a:gd name="T66" fmla="*/ 25 w 438"/>
                <a:gd name="T67" fmla="*/ 102 h 317"/>
                <a:gd name="T68" fmla="*/ 0 w 438"/>
                <a:gd name="T69" fmla="*/ 136 h 317"/>
                <a:gd name="T70" fmla="*/ 4 w 438"/>
                <a:gd name="T71" fmla="*/ 13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8" h="317">
                  <a:moveTo>
                    <a:pt x="4" y="138"/>
                  </a:moveTo>
                  <a:lnTo>
                    <a:pt x="8" y="164"/>
                  </a:lnTo>
                  <a:lnTo>
                    <a:pt x="53" y="189"/>
                  </a:lnTo>
                  <a:lnTo>
                    <a:pt x="74" y="240"/>
                  </a:lnTo>
                  <a:lnTo>
                    <a:pt x="89" y="247"/>
                  </a:lnTo>
                  <a:lnTo>
                    <a:pt x="117" y="211"/>
                  </a:lnTo>
                  <a:lnTo>
                    <a:pt x="134" y="219"/>
                  </a:lnTo>
                  <a:lnTo>
                    <a:pt x="138" y="204"/>
                  </a:lnTo>
                  <a:lnTo>
                    <a:pt x="166" y="202"/>
                  </a:lnTo>
                  <a:lnTo>
                    <a:pt x="176" y="247"/>
                  </a:lnTo>
                  <a:lnTo>
                    <a:pt x="230" y="268"/>
                  </a:lnTo>
                  <a:lnTo>
                    <a:pt x="298" y="268"/>
                  </a:lnTo>
                  <a:lnTo>
                    <a:pt x="302" y="289"/>
                  </a:lnTo>
                  <a:lnTo>
                    <a:pt x="334" y="283"/>
                  </a:lnTo>
                  <a:lnTo>
                    <a:pt x="359" y="317"/>
                  </a:lnTo>
                  <a:lnTo>
                    <a:pt x="361" y="315"/>
                  </a:lnTo>
                  <a:lnTo>
                    <a:pt x="393" y="296"/>
                  </a:lnTo>
                  <a:lnTo>
                    <a:pt x="380" y="211"/>
                  </a:lnTo>
                  <a:lnTo>
                    <a:pt x="412" y="192"/>
                  </a:lnTo>
                  <a:lnTo>
                    <a:pt x="438" y="175"/>
                  </a:lnTo>
                  <a:lnTo>
                    <a:pt x="438" y="130"/>
                  </a:lnTo>
                  <a:lnTo>
                    <a:pt x="372" y="96"/>
                  </a:lnTo>
                  <a:lnTo>
                    <a:pt x="342" y="21"/>
                  </a:lnTo>
                  <a:lnTo>
                    <a:pt x="344" y="19"/>
                  </a:lnTo>
                  <a:lnTo>
                    <a:pt x="300" y="55"/>
                  </a:lnTo>
                  <a:lnTo>
                    <a:pt x="283" y="30"/>
                  </a:lnTo>
                  <a:lnTo>
                    <a:pt x="236" y="45"/>
                  </a:lnTo>
                  <a:lnTo>
                    <a:pt x="191" y="0"/>
                  </a:lnTo>
                  <a:lnTo>
                    <a:pt x="164" y="2"/>
                  </a:lnTo>
                  <a:lnTo>
                    <a:pt x="147" y="26"/>
                  </a:lnTo>
                  <a:lnTo>
                    <a:pt x="110" y="21"/>
                  </a:lnTo>
                  <a:lnTo>
                    <a:pt x="79" y="49"/>
                  </a:lnTo>
                  <a:lnTo>
                    <a:pt x="89" y="90"/>
                  </a:lnTo>
                  <a:lnTo>
                    <a:pt x="25" y="102"/>
                  </a:lnTo>
                  <a:lnTo>
                    <a:pt x="0" y="136"/>
                  </a:lnTo>
                  <a:lnTo>
                    <a:pt x="4" y="138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BFE4F9FA-DAF4-449D-99AF-F2400C22B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289" y="4775315"/>
              <a:ext cx="663310" cy="534333"/>
            </a:xfrm>
            <a:custGeom>
              <a:avLst/>
              <a:gdLst>
                <a:gd name="T0" fmla="*/ 4 w 432"/>
                <a:gd name="T1" fmla="*/ 270 h 348"/>
                <a:gd name="T2" fmla="*/ 21 w 432"/>
                <a:gd name="T3" fmla="*/ 295 h 348"/>
                <a:gd name="T4" fmla="*/ 55 w 432"/>
                <a:gd name="T5" fmla="*/ 295 h 348"/>
                <a:gd name="T6" fmla="*/ 70 w 432"/>
                <a:gd name="T7" fmla="*/ 348 h 348"/>
                <a:gd name="T8" fmla="*/ 128 w 432"/>
                <a:gd name="T9" fmla="*/ 346 h 348"/>
                <a:gd name="T10" fmla="*/ 111 w 432"/>
                <a:gd name="T11" fmla="*/ 308 h 348"/>
                <a:gd name="T12" fmla="*/ 132 w 432"/>
                <a:gd name="T13" fmla="*/ 325 h 348"/>
                <a:gd name="T14" fmla="*/ 126 w 432"/>
                <a:gd name="T15" fmla="*/ 299 h 348"/>
                <a:gd name="T16" fmla="*/ 172 w 432"/>
                <a:gd name="T17" fmla="*/ 240 h 348"/>
                <a:gd name="T18" fmla="*/ 213 w 432"/>
                <a:gd name="T19" fmla="*/ 274 h 348"/>
                <a:gd name="T20" fmla="*/ 213 w 432"/>
                <a:gd name="T21" fmla="*/ 244 h 348"/>
                <a:gd name="T22" fmla="*/ 236 w 432"/>
                <a:gd name="T23" fmla="*/ 242 h 348"/>
                <a:gd name="T24" fmla="*/ 247 w 432"/>
                <a:gd name="T25" fmla="*/ 221 h 348"/>
                <a:gd name="T26" fmla="*/ 279 w 432"/>
                <a:gd name="T27" fmla="*/ 246 h 348"/>
                <a:gd name="T28" fmla="*/ 317 w 432"/>
                <a:gd name="T29" fmla="*/ 246 h 348"/>
                <a:gd name="T30" fmla="*/ 330 w 432"/>
                <a:gd name="T31" fmla="*/ 210 h 348"/>
                <a:gd name="T32" fmla="*/ 396 w 432"/>
                <a:gd name="T33" fmla="*/ 165 h 348"/>
                <a:gd name="T34" fmla="*/ 432 w 432"/>
                <a:gd name="T35" fmla="*/ 155 h 348"/>
                <a:gd name="T36" fmla="*/ 413 w 432"/>
                <a:gd name="T37" fmla="*/ 104 h 348"/>
                <a:gd name="T38" fmla="*/ 342 w 432"/>
                <a:gd name="T39" fmla="*/ 76 h 348"/>
                <a:gd name="T40" fmla="*/ 336 w 432"/>
                <a:gd name="T41" fmla="*/ 36 h 348"/>
                <a:gd name="T42" fmla="*/ 319 w 432"/>
                <a:gd name="T43" fmla="*/ 34 h 348"/>
                <a:gd name="T44" fmla="*/ 306 w 432"/>
                <a:gd name="T45" fmla="*/ 2 h 348"/>
                <a:gd name="T46" fmla="*/ 274 w 432"/>
                <a:gd name="T47" fmla="*/ 6 h 348"/>
                <a:gd name="T48" fmla="*/ 262 w 432"/>
                <a:gd name="T49" fmla="*/ 25 h 348"/>
                <a:gd name="T50" fmla="*/ 211 w 432"/>
                <a:gd name="T51" fmla="*/ 0 h 348"/>
                <a:gd name="T52" fmla="*/ 198 w 432"/>
                <a:gd name="T53" fmla="*/ 42 h 348"/>
                <a:gd name="T54" fmla="*/ 228 w 432"/>
                <a:gd name="T55" fmla="*/ 44 h 348"/>
                <a:gd name="T56" fmla="*/ 240 w 432"/>
                <a:gd name="T57" fmla="*/ 97 h 348"/>
                <a:gd name="T58" fmla="*/ 151 w 432"/>
                <a:gd name="T59" fmla="*/ 110 h 348"/>
                <a:gd name="T60" fmla="*/ 98 w 432"/>
                <a:gd name="T61" fmla="*/ 159 h 348"/>
                <a:gd name="T62" fmla="*/ 94 w 432"/>
                <a:gd name="T63" fmla="*/ 178 h 348"/>
                <a:gd name="T64" fmla="*/ 55 w 432"/>
                <a:gd name="T65" fmla="*/ 180 h 348"/>
                <a:gd name="T66" fmla="*/ 45 w 432"/>
                <a:gd name="T67" fmla="*/ 219 h 348"/>
                <a:gd name="T68" fmla="*/ 62 w 432"/>
                <a:gd name="T69" fmla="*/ 233 h 348"/>
                <a:gd name="T70" fmla="*/ 49 w 432"/>
                <a:gd name="T71" fmla="*/ 246 h 348"/>
                <a:gd name="T72" fmla="*/ 9 w 432"/>
                <a:gd name="T73" fmla="*/ 238 h 348"/>
                <a:gd name="T74" fmla="*/ 19 w 432"/>
                <a:gd name="T75" fmla="*/ 263 h 348"/>
                <a:gd name="T76" fmla="*/ 0 w 432"/>
                <a:gd name="T77" fmla="*/ 265 h 348"/>
                <a:gd name="T78" fmla="*/ 4 w 432"/>
                <a:gd name="T79" fmla="*/ 27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348">
                  <a:moveTo>
                    <a:pt x="4" y="270"/>
                  </a:moveTo>
                  <a:lnTo>
                    <a:pt x="21" y="295"/>
                  </a:lnTo>
                  <a:lnTo>
                    <a:pt x="55" y="295"/>
                  </a:lnTo>
                  <a:lnTo>
                    <a:pt x="70" y="348"/>
                  </a:lnTo>
                  <a:lnTo>
                    <a:pt x="128" y="346"/>
                  </a:lnTo>
                  <a:lnTo>
                    <a:pt x="111" y="308"/>
                  </a:lnTo>
                  <a:lnTo>
                    <a:pt x="132" y="325"/>
                  </a:lnTo>
                  <a:lnTo>
                    <a:pt x="126" y="299"/>
                  </a:lnTo>
                  <a:lnTo>
                    <a:pt x="172" y="240"/>
                  </a:lnTo>
                  <a:lnTo>
                    <a:pt x="213" y="274"/>
                  </a:lnTo>
                  <a:lnTo>
                    <a:pt x="213" y="244"/>
                  </a:lnTo>
                  <a:lnTo>
                    <a:pt x="236" y="242"/>
                  </a:lnTo>
                  <a:lnTo>
                    <a:pt x="247" y="221"/>
                  </a:lnTo>
                  <a:lnTo>
                    <a:pt x="279" y="246"/>
                  </a:lnTo>
                  <a:lnTo>
                    <a:pt x="317" y="246"/>
                  </a:lnTo>
                  <a:lnTo>
                    <a:pt x="330" y="210"/>
                  </a:lnTo>
                  <a:lnTo>
                    <a:pt x="396" y="165"/>
                  </a:lnTo>
                  <a:lnTo>
                    <a:pt x="432" y="155"/>
                  </a:lnTo>
                  <a:lnTo>
                    <a:pt x="413" y="104"/>
                  </a:lnTo>
                  <a:lnTo>
                    <a:pt x="342" y="76"/>
                  </a:lnTo>
                  <a:lnTo>
                    <a:pt x="336" y="36"/>
                  </a:lnTo>
                  <a:lnTo>
                    <a:pt x="319" y="34"/>
                  </a:lnTo>
                  <a:lnTo>
                    <a:pt x="306" y="2"/>
                  </a:lnTo>
                  <a:lnTo>
                    <a:pt x="274" y="6"/>
                  </a:lnTo>
                  <a:lnTo>
                    <a:pt x="262" y="25"/>
                  </a:lnTo>
                  <a:lnTo>
                    <a:pt x="211" y="0"/>
                  </a:lnTo>
                  <a:lnTo>
                    <a:pt x="198" y="42"/>
                  </a:lnTo>
                  <a:lnTo>
                    <a:pt x="228" y="44"/>
                  </a:lnTo>
                  <a:lnTo>
                    <a:pt x="240" y="97"/>
                  </a:lnTo>
                  <a:lnTo>
                    <a:pt x="151" y="110"/>
                  </a:lnTo>
                  <a:lnTo>
                    <a:pt x="98" y="159"/>
                  </a:lnTo>
                  <a:lnTo>
                    <a:pt x="94" y="178"/>
                  </a:lnTo>
                  <a:lnTo>
                    <a:pt x="55" y="180"/>
                  </a:lnTo>
                  <a:lnTo>
                    <a:pt x="45" y="219"/>
                  </a:lnTo>
                  <a:lnTo>
                    <a:pt x="62" y="233"/>
                  </a:lnTo>
                  <a:lnTo>
                    <a:pt x="49" y="246"/>
                  </a:lnTo>
                  <a:lnTo>
                    <a:pt x="9" y="238"/>
                  </a:lnTo>
                  <a:lnTo>
                    <a:pt x="19" y="263"/>
                  </a:lnTo>
                  <a:lnTo>
                    <a:pt x="0" y="265"/>
                  </a:lnTo>
                  <a:lnTo>
                    <a:pt x="4" y="2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23D61737-D23C-4CE6-9DB7-5381ABA51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822" y="1970065"/>
              <a:ext cx="495948" cy="518979"/>
            </a:xfrm>
            <a:custGeom>
              <a:avLst/>
              <a:gdLst>
                <a:gd name="T0" fmla="*/ 0 w 323"/>
                <a:gd name="T1" fmla="*/ 200 h 338"/>
                <a:gd name="T2" fmla="*/ 6 w 323"/>
                <a:gd name="T3" fmla="*/ 275 h 338"/>
                <a:gd name="T4" fmla="*/ 38 w 323"/>
                <a:gd name="T5" fmla="*/ 277 h 338"/>
                <a:gd name="T6" fmla="*/ 100 w 323"/>
                <a:gd name="T7" fmla="*/ 324 h 338"/>
                <a:gd name="T8" fmla="*/ 127 w 323"/>
                <a:gd name="T9" fmla="*/ 315 h 338"/>
                <a:gd name="T10" fmla="*/ 149 w 323"/>
                <a:gd name="T11" fmla="*/ 338 h 338"/>
                <a:gd name="T12" fmla="*/ 223 w 323"/>
                <a:gd name="T13" fmla="*/ 334 h 338"/>
                <a:gd name="T14" fmla="*/ 244 w 323"/>
                <a:gd name="T15" fmla="*/ 321 h 338"/>
                <a:gd name="T16" fmla="*/ 257 w 323"/>
                <a:gd name="T17" fmla="*/ 279 h 338"/>
                <a:gd name="T18" fmla="*/ 244 w 323"/>
                <a:gd name="T19" fmla="*/ 236 h 338"/>
                <a:gd name="T20" fmla="*/ 255 w 323"/>
                <a:gd name="T21" fmla="*/ 209 h 338"/>
                <a:gd name="T22" fmla="*/ 295 w 323"/>
                <a:gd name="T23" fmla="*/ 221 h 338"/>
                <a:gd name="T24" fmla="*/ 323 w 323"/>
                <a:gd name="T25" fmla="*/ 194 h 338"/>
                <a:gd name="T26" fmla="*/ 306 w 323"/>
                <a:gd name="T27" fmla="*/ 196 h 338"/>
                <a:gd name="T28" fmla="*/ 293 w 323"/>
                <a:gd name="T29" fmla="*/ 166 h 338"/>
                <a:gd name="T30" fmla="*/ 270 w 323"/>
                <a:gd name="T31" fmla="*/ 166 h 338"/>
                <a:gd name="T32" fmla="*/ 227 w 323"/>
                <a:gd name="T33" fmla="*/ 130 h 338"/>
                <a:gd name="T34" fmla="*/ 195 w 323"/>
                <a:gd name="T35" fmla="*/ 134 h 338"/>
                <a:gd name="T36" fmla="*/ 202 w 323"/>
                <a:gd name="T37" fmla="*/ 90 h 338"/>
                <a:gd name="T38" fmla="*/ 178 w 323"/>
                <a:gd name="T39" fmla="*/ 64 h 338"/>
                <a:gd name="T40" fmla="*/ 197 w 323"/>
                <a:gd name="T41" fmla="*/ 0 h 338"/>
                <a:gd name="T42" fmla="*/ 155 w 323"/>
                <a:gd name="T43" fmla="*/ 22 h 338"/>
                <a:gd name="T44" fmla="*/ 155 w 323"/>
                <a:gd name="T45" fmla="*/ 58 h 338"/>
                <a:gd name="T46" fmla="*/ 97 w 323"/>
                <a:gd name="T47" fmla="*/ 81 h 338"/>
                <a:gd name="T48" fmla="*/ 46 w 323"/>
                <a:gd name="T49" fmla="*/ 75 h 338"/>
                <a:gd name="T50" fmla="*/ 46 w 323"/>
                <a:gd name="T51" fmla="*/ 158 h 338"/>
                <a:gd name="T52" fmla="*/ 0 w 323"/>
                <a:gd name="T53" fmla="*/ 196 h 338"/>
                <a:gd name="T54" fmla="*/ 0 w 323"/>
                <a:gd name="T55" fmla="*/ 20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3" h="338">
                  <a:moveTo>
                    <a:pt x="0" y="200"/>
                  </a:moveTo>
                  <a:lnTo>
                    <a:pt x="6" y="275"/>
                  </a:lnTo>
                  <a:lnTo>
                    <a:pt x="38" y="277"/>
                  </a:lnTo>
                  <a:lnTo>
                    <a:pt x="100" y="324"/>
                  </a:lnTo>
                  <a:lnTo>
                    <a:pt x="127" y="315"/>
                  </a:lnTo>
                  <a:lnTo>
                    <a:pt x="149" y="338"/>
                  </a:lnTo>
                  <a:lnTo>
                    <a:pt x="223" y="334"/>
                  </a:lnTo>
                  <a:lnTo>
                    <a:pt x="244" y="321"/>
                  </a:lnTo>
                  <a:lnTo>
                    <a:pt x="257" y="279"/>
                  </a:lnTo>
                  <a:lnTo>
                    <a:pt x="244" y="236"/>
                  </a:lnTo>
                  <a:lnTo>
                    <a:pt x="255" y="209"/>
                  </a:lnTo>
                  <a:lnTo>
                    <a:pt x="295" y="221"/>
                  </a:lnTo>
                  <a:lnTo>
                    <a:pt x="323" y="194"/>
                  </a:lnTo>
                  <a:lnTo>
                    <a:pt x="306" y="196"/>
                  </a:lnTo>
                  <a:lnTo>
                    <a:pt x="293" y="166"/>
                  </a:lnTo>
                  <a:lnTo>
                    <a:pt x="270" y="166"/>
                  </a:lnTo>
                  <a:lnTo>
                    <a:pt x="227" y="130"/>
                  </a:lnTo>
                  <a:lnTo>
                    <a:pt x="195" y="134"/>
                  </a:lnTo>
                  <a:lnTo>
                    <a:pt x="202" y="90"/>
                  </a:lnTo>
                  <a:lnTo>
                    <a:pt x="178" y="64"/>
                  </a:lnTo>
                  <a:lnTo>
                    <a:pt x="197" y="0"/>
                  </a:lnTo>
                  <a:lnTo>
                    <a:pt x="155" y="22"/>
                  </a:lnTo>
                  <a:lnTo>
                    <a:pt x="155" y="58"/>
                  </a:lnTo>
                  <a:lnTo>
                    <a:pt x="97" y="81"/>
                  </a:lnTo>
                  <a:lnTo>
                    <a:pt x="46" y="75"/>
                  </a:lnTo>
                  <a:lnTo>
                    <a:pt x="46" y="158"/>
                  </a:lnTo>
                  <a:lnTo>
                    <a:pt x="0" y="196"/>
                  </a:lnTo>
                  <a:lnTo>
                    <a:pt x="0" y="20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79963E6D-7DDC-4650-99A2-BA1C83EB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052" y="5810203"/>
              <a:ext cx="551224" cy="417640"/>
            </a:xfrm>
            <a:custGeom>
              <a:avLst/>
              <a:gdLst>
                <a:gd name="T0" fmla="*/ 0 w 359"/>
                <a:gd name="T1" fmla="*/ 140 h 272"/>
                <a:gd name="T2" fmla="*/ 40 w 359"/>
                <a:gd name="T3" fmla="*/ 119 h 272"/>
                <a:gd name="T4" fmla="*/ 45 w 359"/>
                <a:gd name="T5" fmla="*/ 72 h 272"/>
                <a:gd name="T6" fmla="*/ 64 w 359"/>
                <a:gd name="T7" fmla="*/ 57 h 272"/>
                <a:gd name="T8" fmla="*/ 119 w 359"/>
                <a:gd name="T9" fmla="*/ 76 h 272"/>
                <a:gd name="T10" fmla="*/ 130 w 359"/>
                <a:gd name="T11" fmla="*/ 65 h 272"/>
                <a:gd name="T12" fmla="*/ 111 w 359"/>
                <a:gd name="T13" fmla="*/ 42 h 272"/>
                <a:gd name="T14" fmla="*/ 151 w 359"/>
                <a:gd name="T15" fmla="*/ 29 h 272"/>
                <a:gd name="T16" fmla="*/ 128 w 359"/>
                <a:gd name="T17" fmla="*/ 12 h 272"/>
                <a:gd name="T18" fmla="*/ 136 w 359"/>
                <a:gd name="T19" fmla="*/ 0 h 272"/>
                <a:gd name="T20" fmla="*/ 174 w 359"/>
                <a:gd name="T21" fmla="*/ 36 h 272"/>
                <a:gd name="T22" fmla="*/ 183 w 359"/>
                <a:gd name="T23" fmla="*/ 6 h 272"/>
                <a:gd name="T24" fmla="*/ 221 w 359"/>
                <a:gd name="T25" fmla="*/ 27 h 272"/>
                <a:gd name="T26" fmla="*/ 234 w 359"/>
                <a:gd name="T27" fmla="*/ 14 h 272"/>
                <a:gd name="T28" fmla="*/ 240 w 359"/>
                <a:gd name="T29" fmla="*/ 44 h 272"/>
                <a:gd name="T30" fmla="*/ 302 w 359"/>
                <a:gd name="T31" fmla="*/ 70 h 272"/>
                <a:gd name="T32" fmla="*/ 313 w 359"/>
                <a:gd name="T33" fmla="*/ 104 h 272"/>
                <a:gd name="T34" fmla="*/ 317 w 359"/>
                <a:gd name="T35" fmla="*/ 131 h 272"/>
                <a:gd name="T36" fmla="*/ 298 w 359"/>
                <a:gd name="T37" fmla="*/ 138 h 272"/>
                <a:gd name="T38" fmla="*/ 313 w 359"/>
                <a:gd name="T39" fmla="*/ 161 h 272"/>
                <a:gd name="T40" fmla="*/ 276 w 359"/>
                <a:gd name="T41" fmla="*/ 180 h 272"/>
                <a:gd name="T42" fmla="*/ 302 w 359"/>
                <a:gd name="T43" fmla="*/ 212 h 272"/>
                <a:gd name="T44" fmla="*/ 336 w 359"/>
                <a:gd name="T45" fmla="*/ 206 h 272"/>
                <a:gd name="T46" fmla="*/ 359 w 359"/>
                <a:gd name="T47" fmla="*/ 240 h 272"/>
                <a:gd name="T48" fmla="*/ 315 w 359"/>
                <a:gd name="T49" fmla="*/ 240 h 272"/>
                <a:gd name="T50" fmla="*/ 255 w 359"/>
                <a:gd name="T51" fmla="*/ 272 h 272"/>
                <a:gd name="T52" fmla="*/ 196 w 359"/>
                <a:gd name="T53" fmla="*/ 240 h 272"/>
                <a:gd name="T54" fmla="*/ 162 w 359"/>
                <a:gd name="T55" fmla="*/ 257 h 272"/>
                <a:gd name="T56" fmla="*/ 140 w 359"/>
                <a:gd name="T57" fmla="*/ 214 h 272"/>
                <a:gd name="T58" fmla="*/ 91 w 359"/>
                <a:gd name="T59" fmla="*/ 216 h 272"/>
                <a:gd name="T60" fmla="*/ 66 w 359"/>
                <a:gd name="T61" fmla="*/ 187 h 272"/>
                <a:gd name="T62" fmla="*/ 6 w 359"/>
                <a:gd name="T63" fmla="*/ 170 h 272"/>
                <a:gd name="T64" fmla="*/ 0 w 359"/>
                <a:gd name="T65" fmla="*/ 142 h 272"/>
                <a:gd name="T66" fmla="*/ 0 w 359"/>
                <a:gd name="T67" fmla="*/ 14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72">
                  <a:moveTo>
                    <a:pt x="0" y="140"/>
                  </a:moveTo>
                  <a:lnTo>
                    <a:pt x="40" y="119"/>
                  </a:lnTo>
                  <a:lnTo>
                    <a:pt x="45" y="72"/>
                  </a:lnTo>
                  <a:lnTo>
                    <a:pt x="64" y="57"/>
                  </a:lnTo>
                  <a:lnTo>
                    <a:pt x="119" y="76"/>
                  </a:lnTo>
                  <a:lnTo>
                    <a:pt x="130" y="65"/>
                  </a:lnTo>
                  <a:lnTo>
                    <a:pt x="111" y="42"/>
                  </a:lnTo>
                  <a:lnTo>
                    <a:pt x="151" y="29"/>
                  </a:lnTo>
                  <a:lnTo>
                    <a:pt x="128" y="12"/>
                  </a:lnTo>
                  <a:lnTo>
                    <a:pt x="136" y="0"/>
                  </a:lnTo>
                  <a:lnTo>
                    <a:pt x="174" y="36"/>
                  </a:lnTo>
                  <a:lnTo>
                    <a:pt x="183" y="6"/>
                  </a:lnTo>
                  <a:lnTo>
                    <a:pt x="221" y="27"/>
                  </a:lnTo>
                  <a:lnTo>
                    <a:pt x="234" y="14"/>
                  </a:lnTo>
                  <a:lnTo>
                    <a:pt x="240" y="44"/>
                  </a:lnTo>
                  <a:lnTo>
                    <a:pt x="302" y="70"/>
                  </a:lnTo>
                  <a:lnTo>
                    <a:pt x="313" y="104"/>
                  </a:lnTo>
                  <a:lnTo>
                    <a:pt x="317" y="131"/>
                  </a:lnTo>
                  <a:lnTo>
                    <a:pt x="298" y="138"/>
                  </a:lnTo>
                  <a:lnTo>
                    <a:pt x="313" y="161"/>
                  </a:lnTo>
                  <a:lnTo>
                    <a:pt x="276" y="180"/>
                  </a:lnTo>
                  <a:lnTo>
                    <a:pt x="302" y="212"/>
                  </a:lnTo>
                  <a:lnTo>
                    <a:pt x="336" y="206"/>
                  </a:lnTo>
                  <a:lnTo>
                    <a:pt x="359" y="240"/>
                  </a:lnTo>
                  <a:lnTo>
                    <a:pt x="315" y="240"/>
                  </a:lnTo>
                  <a:lnTo>
                    <a:pt x="255" y="272"/>
                  </a:lnTo>
                  <a:lnTo>
                    <a:pt x="196" y="240"/>
                  </a:lnTo>
                  <a:lnTo>
                    <a:pt x="162" y="257"/>
                  </a:lnTo>
                  <a:lnTo>
                    <a:pt x="140" y="214"/>
                  </a:lnTo>
                  <a:lnTo>
                    <a:pt x="91" y="216"/>
                  </a:lnTo>
                  <a:lnTo>
                    <a:pt x="66" y="187"/>
                  </a:lnTo>
                  <a:lnTo>
                    <a:pt x="6" y="170"/>
                  </a:lnTo>
                  <a:lnTo>
                    <a:pt x="0" y="142"/>
                  </a:lnTo>
                  <a:lnTo>
                    <a:pt x="0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99F73A5E-16D4-410B-B753-B7BABB36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899" y="2780778"/>
              <a:ext cx="551224" cy="443743"/>
            </a:xfrm>
            <a:custGeom>
              <a:avLst/>
              <a:gdLst>
                <a:gd name="T0" fmla="*/ 4 w 359"/>
                <a:gd name="T1" fmla="*/ 97 h 289"/>
                <a:gd name="T2" fmla="*/ 6 w 359"/>
                <a:gd name="T3" fmla="*/ 119 h 289"/>
                <a:gd name="T4" fmla="*/ 59 w 359"/>
                <a:gd name="T5" fmla="*/ 168 h 289"/>
                <a:gd name="T6" fmla="*/ 46 w 359"/>
                <a:gd name="T7" fmla="*/ 193 h 289"/>
                <a:gd name="T8" fmla="*/ 70 w 359"/>
                <a:gd name="T9" fmla="*/ 210 h 289"/>
                <a:gd name="T10" fmla="*/ 87 w 359"/>
                <a:gd name="T11" fmla="*/ 199 h 289"/>
                <a:gd name="T12" fmla="*/ 112 w 359"/>
                <a:gd name="T13" fmla="*/ 268 h 289"/>
                <a:gd name="T14" fmla="*/ 127 w 359"/>
                <a:gd name="T15" fmla="*/ 265 h 289"/>
                <a:gd name="T16" fmla="*/ 125 w 359"/>
                <a:gd name="T17" fmla="*/ 289 h 289"/>
                <a:gd name="T18" fmla="*/ 180 w 359"/>
                <a:gd name="T19" fmla="*/ 287 h 289"/>
                <a:gd name="T20" fmla="*/ 199 w 359"/>
                <a:gd name="T21" fmla="*/ 272 h 289"/>
                <a:gd name="T22" fmla="*/ 223 w 359"/>
                <a:gd name="T23" fmla="*/ 289 h 289"/>
                <a:gd name="T24" fmla="*/ 229 w 359"/>
                <a:gd name="T25" fmla="*/ 276 h 289"/>
                <a:gd name="T26" fmla="*/ 287 w 359"/>
                <a:gd name="T27" fmla="*/ 272 h 289"/>
                <a:gd name="T28" fmla="*/ 293 w 359"/>
                <a:gd name="T29" fmla="*/ 251 h 289"/>
                <a:gd name="T30" fmla="*/ 323 w 359"/>
                <a:gd name="T31" fmla="*/ 253 h 289"/>
                <a:gd name="T32" fmla="*/ 312 w 359"/>
                <a:gd name="T33" fmla="*/ 231 h 289"/>
                <a:gd name="T34" fmla="*/ 355 w 359"/>
                <a:gd name="T35" fmla="*/ 221 h 289"/>
                <a:gd name="T36" fmla="*/ 359 w 359"/>
                <a:gd name="T37" fmla="*/ 163 h 289"/>
                <a:gd name="T38" fmla="*/ 353 w 359"/>
                <a:gd name="T39" fmla="*/ 136 h 289"/>
                <a:gd name="T40" fmla="*/ 304 w 359"/>
                <a:gd name="T41" fmla="*/ 93 h 289"/>
                <a:gd name="T42" fmla="*/ 302 w 359"/>
                <a:gd name="T43" fmla="*/ 91 h 289"/>
                <a:gd name="T44" fmla="*/ 310 w 359"/>
                <a:gd name="T45" fmla="*/ 66 h 289"/>
                <a:gd name="T46" fmla="*/ 246 w 359"/>
                <a:gd name="T47" fmla="*/ 57 h 289"/>
                <a:gd name="T48" fmla="*/ 225 w 359"/>
                <a:gd name="T49" fmla="*/ 38 h 289"/>
                <a:gd name="T50" fmla="*/ 221 w 359"/>
                <a:gd name="T51" fmla="*/ 0 h 289"/>
                <a:gd name="T52" fmla="*/ 168 w 359"/>
                <a:gd name="T53" fmla="*/ 6 h 289"/>
                <a:gd name="T54" fmla="*/ 106 w 359"/>
                <a:gd name="T55" fmla="*/ 74 h 289"/>
                <a:gd name="T56" fmla="*/ 61 w 359"/>
                <a:gd name="T57" fmla="*/ 66 h 289"/>
                <a:gd name="T58" fmla="*/ 40 w 359"/>
                <a:gd name="T59" fmla="*/ 38 h 289"/>
                <a:gd name="T60" fmla="*/ 0 w 359"/>
                <a:gd name="T61" fmla="*/ 87 h 289"/>
                <a:gd name="T62" fmla="*/ 4 w 359"/>
                <a:gd name="T63" fmla="*/ 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9" h="289">
                  <a:moveTo>
                    <a:pt x="4" y="97"/>
                  </a:moveTo>
                  <a:lnTo>
                    <a:pt x="6" y="119"/>
                  </a:lnTo>
                  <a:lnTo>
                    <a:pt x="59" y="168"/>
                  </a:lnTo>
                  <a:lnTo>
                    <a:pt x="46" y="193"/>
                  </a:lnTo>
                  <a:lnTo>
                    <a:pt x="70" y="210"/>
                  </a:lnTo>
                  <a:lnTo>
                    <a:pt x="87" y="199"/>
                  </a:lnTo>
                  <a:lnTo>
                    <a:pt x="112" y="268"/>
                  </a:lnTo>
                  <a:lnTo>
                    <a:pt x="127" y="265"/>
                  </a:lnTo>
                  <a:lnTo>
                    <a:pt x="125" y="289"/>
                  </a:lnTo>
                  <a:lnTo>
                    <a:pt x="180" y="287"/>
                  </a:lnTo>
                  <a:lnTo>
                    <a:pt x="199" y="272"/>
                  </a:lnTo>
                  <a:lnTo>
                    <a:pt x="223" y="289"/>
                  </a:lnTo>
                  <a:lnTo>
                    <a:pt x="229" y="276"/>
                  </a:lnTo>
                  <a:lnTo>
                    <a:pt x="287" y="272"/>
                  </a:lnTo>
                  <a:lnTo>
                    <a:pt x="293" y="251"/>
                  </a:lnTo>
                  <a:lnTo>
                    <a:pt x="323" y="253"/>
                  </a:lnTo>
                  <a:lnTo>
                    <a:pt x="312" y="231"/>
                  </a:lnTo>
                  <a:lnTo>
                    <a:pt x="355" y="221"/>
                  </a:lnTo>
                  <a:lnTo>
                    <a:pt x="359" y="163"/>
                  </a:lnTo>
                  <a:lnTo>
                    <a:pt x="353" y="136"/>
                  </a:lnTo>
                  <a:lnTo>
                    <a:pt x="304" y="93"/>
                  </a:lnTo>
                  <a:lnTo>
                    <a:pt x="302" y="91"/>
                  </a:lnTo>
                  <a:lnTo>
                    <a:pt x="310" y="66"/>
                  </a:lnTo>
                  <a:lnTo>
                    <a:pt x="246" y="57"/>
                  </a:lnTo>
                  <a:lnTo>
                    <a:pt x="225" y="38"/>
                  </a:lnTo>
                  <a:lnTo>
                    <a:pt x="221" y="0"/>
                  </a:lnTo>
                  <a:lnTo>
                    <a:pt x="168" y="6"/>
                  </a:lnTo>
                  <a:lnTo>
                    <a:pt x="106" y="74"/>
                  </a:lnTo>
                  <a:lnTo>
                    <a:pt x="61" y="66"/>
                  </a:lnTo>
                  <a:lnTo>
                    <a:pt x="40" y="38"/>
                  </a:lnTo>
                  <a:lnTo>
                    <a:pt x="0" y="87"/>
                  </a:lnTo>
                  <a:lnTo>
                    <a:pt x="4" y="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8AB37FF-E720-4720-A6B9-3E86D3A7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4902757"/>
              <a:ext cx="643350" cy="697090"/>
            </a:xfrm>
            <a:custGeom>
              <a:avLst/>
              <a:gdLst>
                <a:gd name="T0" fmla="*/ 0 w 419"/>
                <a:gd name="T1" fmla="*/ 170 h 454"/>
                <a:gd name="T2" fmla="*/ 6 w 419"/>
                <a:gd name="T3" fmla="*/ 216 h 454"/>
                <a:gd name="T4" fmla="*/ 4 w 419"/>
                <a:gd name="T5" fmla="*/ 233 h 454"/>
                <a:gd name="T6" fmla="*/ 30 w 419"/>
                <a:gd name="T7" fmla="*/ 238 h 454"/>
                <a:gd name="T8" fmla="*/ 8 w 419"/>
                <a:gd name="T9" fmla="*/ 263 h 454"/>
                <a:gd name="T10" fmla="*/ 36 w 419"/>
                <a:gd name="T11" fmla="*/ 284 h 454"/>
                <a:gd name="T12" fmla="*/ 76 w 419"/>
                <a:gd name="T13" fmla="*/ 267 h 454"/>
                <a:gd name="T14" fmla="*/ 98 w 419"/>
                <a:gd name="T15" fmla="*/ 282 h 454"/>
                <a:gd name="T16" fmla="*/ 87 w 419"/>
                <a:gd name="T17" fmla="*/ 291 h 454"/>
                <a:gd name="T18" fmla="*/ 125 w 419"/>
                <a:gd name="T19" fmla="*/ 295 h 454"/>
                <a:gd name="T20" fmla="*/ 168 w 419"/>
                <a:gd name="T21" fmla="*/ 338 h 454"/>
                <a:gd name="T22" fmla="*/ 202 w 419"/>
                <a:gd name="T23" fmla="*/ 423 h 454"/>
                <a:gd name="T24" fmla="*/ 232 w 419"/>
                <a:gd name="T25" fmla="*/ 442 h 454"/>
                <a:gd name="T26" fmla="*/ 274 w 419"/>
                <a:gd name="T27" fmla="*/ 437 h 454"/>
                <a:gd name="T28" fmla="*/ 283 w 419"/>
                <a:gd name="T29" fmla="*/ 454 h 454"/>
                <a:gd name="T30" fmla="*/ 315 w 419"/>
                <a:gd name="T31" fmla="*/ 454 h 454"/>
                <a:gd name="T32" fmla="*/ 317 w 419"/>
                <a:gd name="T33" fmla="*/ 403 h 454"/>
                <a:gd name="T34" fmla="*/ 359 w 419"/>
                <a:gd name="T35" fmla="*/ 410 h 454"/>
                <a:gd name="T36" fmla="*/ 370 w 419"/>
                <a:gd name="T37" fmla="*/ 382 h 454"/>
                <a:gd name="T38" fmla="*/ 395 w 419"/>
                <a:gd name="T39" fmla="*/ 376 h 454"/>
                <a:gd name="T40" fmla="*/ 419 w 419"/>
                <a:gd name="T41" fmla="*/ 338 h 454"/>
                <a:gd name="T42" fmla="*/ 370 w 419"/>
                <a:gd name="T43" fmla="*/ 310 h 454"/>
                <a:gd name="T44" fmla="*/ 372 w 419"/>
                <a:gd name="T45" fmla="*/ 308 h 454"/>
                <a:gd name="T46" fmla="*/ 397 w 419"/>
                <a:gd name="T47" fmla="*/ 282 h 454"/>
                <a:gd name="T48" fmla="*/ 353 w 419"/>
                <a:gd name="T49" fmla="*/ 274 h 454"/>
                <a:gd name="T50" fmla="*/ 359 w 419"/>
                <a:gd name="T51" fmla="*/ 259 h 454"/>
                <a:gd name="T52" fmla="*/ 332 w 419"/>
                <a:gd name="T53" fmla="*/ 248 h 454"/>
                <a:gd name="T54" fmla="*/ 338 w 419"/>
                <a:gd name="T55" fmla="*/ 182 h 454"/>
                <a:gd name="T56" fmla="*/ 295 w 419"/>
                <a:gd name="T57" fmla="*/ 108 h 454"/>
                <a:gd name="T58" fmla="*/ 285 w 419"/>
                <a:gd name="T59" fmla="*/ 57 h 454"/>
                <a:gd name="T60" fmla="*/ 266 w 419"/>
                <a:gd name="T61" fmla="*/ 23 h 454"/>
                <a:gd name="T62" fmla="*/ 242 w 419"/>
                <a:gd name="T63" fmla="*/ 27 h 454"/>
                <a:gd name="T64" fmla="*/ 234 w 419"/>
                <a:gd name="T65" fmla="*/ 0 h 454"/>
                <a:gd name="T66" fmla="*/ 200 w 419"/>
                <a:gd name="T67" fmla="*/ 31 h 454"/>
                <a:gd name="T68" fmla="*/ 166 w 419"/>
                <a:gd name="T69" fmla="*/ 104 h 454"/>
                <a:gd name="T70" fmla="*/ 125 w 419"/>
                <a:gd name="T71" fmla="*/ 97 h 454"/>
                <a:gd name="T72" fmla="*/ 96 w 419"/>
                <a:gd name="T73" fmla="*/ 114 h 454"/>
                <a:gd name="T74" fmla="*/ 0 w 419"/>
                <a:gd name="T75" fmla="*/ 163 h 454"/>
                <a:gd name="T76" fmla="*/ 0 w 419"/>
                <a:gd name="T77" fmla="*/ 17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" h="454">
                  <a:moveTo>
                    <a:pt x="0" y="170"/>
                  </a:moveTo>
                  <a:lnTo>
                    <a:pt x="6" y="216"/>
                  </a:lnTo>
                  <a:lnTo>
                    <a:pt x="4" y="233"/>
                  </a:lnTo>
                  <a:lnTo>
                    <a:pt x="30" y="238"/>
                  </a:lnTo>
                  <a:lnTo>
                    <a:pt x="8" y="263"/>
                  </a:lnTo>
                  <a:lnTo>
                    <a:pt x="36" y="284"/>
                  </a:lnTo>
                  <a:lnTo>
                    <a:pt x="76" y="267"/>
                  </a:lnTo>
                  <a:lnTo>
                    <a:pt x="98" y="282"/>
                  </a:lnTo>
                  <a:lnTo>
                    <a:pt x="87" y="291"/>
                  </a:lnTo>
                  <a:lnTo>
                    <a:pt x="125" y="295"/>
                  </a:lnTo>
                  <a:lnTo>
                    <a:pt x="168" y="338"/>
                  </a:lnTo>
                  <a:lnTo>
                    <a:pt x="202" y="423"/>
                  </a:lnTo>
                  <a:lnTo>
                    <a:pt x="232" y="442"/>
                  </a:lnTo>
                  <a:lnTo>
                    <a:pt x="274" y="437"/>
                  </a:lnTo>
                  <a:lnTo>
                    <a:pt x="283" y="454"/>
                  </a:lnTo>
                  <a:lnTo>
                    <a:pt x="315" y="454"/>
                  </a:lnTo>
                  <a:lnTo>
                    <a:pt x="317" y="403"/>
                  </a:lnTo>
                  <a:lnTo>
                    <a:pt x="359" y="410"/>
                  </a:lnTo>
                  <a:lnTo>
                    <a:pt x="370" y="382"/>
                  </a:lnTo>
                  <a:lnTo>
                    <a:pt x="395" y="376"/>
                  </a:lnTo>
                  <a:lnTo>
                    <a:pt x="419" y="338"/>
                  </a:lnTo>
                  <a:lnTo>
                    <a:pt x="370" y="310"/>
                  </a:lnTo>
                  <a:lnTo>
                    <a:pt x="372" y="308"/>
                  </a:lnTo>
                  <a:lnTo>
                    <a:pt x="397" y="282"/>
                  </a:lnTo>
                  <a:lnTo>
                    <a:pt x="353" y="274"/>
                  </a:lnTo>
                  <a:lnTo>
                    <a:pt x="359" y="259"/>
                  </a:lnTo>
                  <a:lnTo>
                    <a:pt x="332" y="248"/>
                  </a:lnTo>
                  <a:lnTo>
                    <a:pt x="338" y="182"/>
                  </a:lnTo>
                  <a:lnTo>
                    <a:pt x="295" y="108"/>
                  </a:lnTo>
                  <a:lnTo>
                    <a:pt x="285" y="57"/>
                  </a:lnTo>
                  <a:lnTo>
                    <a:pt x="266" y="23"/>
                  </a:lnTo>
                  <a:lnTo>
                    <a:pt x="242" y="27"/>
                  </a:lnTo>
                  <a:lnTo>
                    <a:pt x="234" y="0"/>
                  </a:lnTo>
                  <a:lnTo>
                    <a:pt x="200" y="31"/>
                  </a:lnTo>
                  <a:lnTo>
                    <a:pt x="166" y="104"/>
                  </a:lnTo>
                  <a:lnTo>
                    <a:pt x="125" y="97"/>
                  </a:lnTo>
                  <a:lnTo>
                    <a:pt x="96" y="114"/>
                  </a:lnTo>
                  <a:lnTo>
                    <a:pt x="0" y="163"/>
                  </a:lnTo>
                  <a:lnTo>
                    <a:pt x="0" y="1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392DD5EE-CBE4-4FA8-BCD0-75F7B80F8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374" y="5469335"/>
              <a:ext cx="635672" cy="408427"/>
            </a:xfrm>
            <a:custGeom>
              <a:avLst/>
              <a:gdLst>
                <a:gd name="T0" fmla="*/ 2 w 414"/>
                <a:gd name="T1" fmla="*/ 160 h 266"/>
                <a:gd name="T2" fmla="*/ 64 w 414"/>
                <a:gd name="T3" fmla="*/ 122 h 266"/>
                <a:gd name="T4" fmla="*/ 53 w 414"/>
                <a:gd name="T5" fmla="*/ 111 h 266"/>
                <a:gd name="T6" fmla="*/ 68 w 414"/>
                <a:gd name="T7" fmla="*/ 83 h 266"/>
                <a:gd name="T8" fmla="*/ 104 w 414"/>
                <a:gd name="T9" fmla="*/ 85 h 266"/>
                <a:gd name="T10" fmla="*/ 108 w 414"/>
                <a:gd name="T11" fmla="*/ 20 h 266"/>
                <a:gd name="T12" fmla="*/ 134 w 414"/>
                <a:gd name="T13" fmla="*/ 0 h 266"/>
                <a:gd name="T14" fmla="*/ 198 w 414"/>
                <a:gd name="T15" fmla="*/ 20 h 266"/>
                <a:gd name="T16" fmla="*/ 253 w 414"/>
                <a:gd name="T17" fmla="*/ 66 h 266"/>
                <a:gd name="T18" fmla="*/ 285 w 414"/>
                <a:gd name="T19" fmla="*/ 64 h 266"/>
                <a:gd name="T20" fmla="*/ 334 w 414"/>
                <a:gd name="T21" fmla="*/ 88 h 266"/>
                <a:gd name="T22" fmla="*/ 363 w 414"/>
                <a:gd name="T23" fmla="*/ 90 h 266"/>
                <a:gd name="T24" fmla="*/ 404 w 414"/>
                <a:gd name="T25" fmla="*/ 66 h 266"/>
                <a:gd name="T26" fmla="*/ 414 w 414"/>
                <a:gd name="T27" fmla="*/ 90 h 266"/>
                <a:gd name="T28" fmla="*/ 395 w 414"/>
                <a:gd name="T29" fmla="*/ 92 h 266"/>
                <a:gd name="T30" fmla="*/ 380 w 414"/>
                <a:gd name="T31" fmla="*/ 120 h 266"/>
                <a:gd name="T32" fmla="*/ 380 w 414"/>
                <a:gd name="T33" fmla="*/ 124 h 266"/>
                <a:gd name="T34" fmla="*/ 397 w 414"/>
                <a:gd name="T35" fmla="*/ 130 h 266"/>
                <a:gd name="T36" fmla="*/ 391 w 414"/>
                <a:gd name="T37" fmla="*/ 156 h 266"/>
                <a:gd name="T38" fmla="*/ 414 w 414"/>
                <a:gd name="T39" fmla="*/ 177 h 266"/>
                <a:gd name="T40" fmla="*/ 387 w 414"/>
                <a:gd name="T41" fmla="*/ 185 h 266"/>
                <a:gd name="T42" fmla="*/ 387 w 414"/>
                <a:gd name="T43" fmla="*/ 215 h 266"/>
                <a:gd name="T44" fmla="*/ 410 w 414"/>
                <a:gd name="T45" fmla="*/ 234 h 266"/>
                <a:gd name="T46" fmla="*/ 387 w 414"/>
                <a:gd name="T47" fmla="*/ 266 h 266"/>
                <a:gd name="T48" fmla="*/ 298 w 414"/>
                <a:gd name="T49" fmla="*/ 258 h 266"/>
                <a:gd name="T50" fmla="*/ 304 w 414"/>
                <a:gd name="T51" fmla="*/ 219 h 266"/>
                <a:gd name="T52" fmla="*/ 287 w 414"/>
                <a:gd name="T53" fmla="*/ 202 h 266"/>
                <a:gd name="T54" fmla="*/ 217 w 414"/>
                <a:gd name="T55" fmla="*/ 215 h 266"/>
                <a:gd name="T56" fmla="*/ 204 w 414"/>
                <a:gd name="T57" fmla="*/ 196 h 266"/>
                <a:gd name="T58" fmla="*/ 240 w 414"/>
                <a:gd name="T59" fmla="*/ 190 h 266"/>
                <a:gd name="T60" fmla="*/ 266 w 414"/>
                <a:gd name="T61" fmla="*/ 160 h 266"/>
                <a:gd name="T62" fmla="*/ 249 w 414"/>
                <a:gd name="T63" fmla="*/ 171 h 266"/>
                <a:gd name="T64" fmla="*/ 210 w 414"/>
                <a:gd name="T65" fmla="*/ 132 h 266"/>
                <a:gd name="T66" fmla="*/ 221 w 414"/>
                <a:gd name="T67" fmla="*/ 188 h 266"/>
                <a:gd name="T68" fmla="*/ 185 w 414"/>
                <a:gd name="T69" fmla="*/ 179 h 266"/>
                <a:gd name="T70" fmla="*/ 164 w 414"/>
                <a:gd name="T71" fmla="*/ 217 h 266"/>
                <a:gd name="T72" fmla="*/ 91 w 414"/>
                <a:gd name="T73" fmla="*/ 205 h 266"/>
                <a:gd name="T74" fmla="*/ 100 w 414"/>
                <a:gd name="T75" fmla="*/ 190 h 266"/>
                <a:gd name="T76" fmla="*/ 85 w 414"/>
                <a:gd name="T77" fmla="*/ 175 h 266"/>
                <a:gd name="T78" fmla="*/ 0 w 414"/>
                <a:gd name="T79" fmla="*/ 173 h 266"/>
                <a:gd name="T80" fmla="*/ 2 w 414"/>
                <a:gd name="T81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266">
                  <a:moveTo>
                    <a:pt x="2" y="160"/>
                  </a:moveTo>
                  <a:lnTo>
                    <a:pt x="64" y="122"/>
                  </a:lnTo>
                  <a:lnTo>
                    <a:pt x="53" y="111"/>
                  </a:lnTo>
                  <a:lnTo>
                    <a:pt x="68" y="83"/>
                  </a:lnTo>
                  <a:lnTo>
                    <a:pt x="104" y="85"/>
                  </a:lnTo>
                  <a:lnTo>
                    <a:pt x="108" y="20"/>
                  </a:lnTo>
                  <a:lnTo>
                    <a:pt x="134" y="0"/>
                  </a:lnTo>
                  <a:lnTo>
                    <a:pt x="198" y="20"/>
                  </a:lnTo>
                  <a:lnTo>
                    <a:pt x="253" y="66"/>
                  </a:lnTo>
                  <a:lnTo>
                    <a:pt x="285" y="64"/>
                  </a:lnTo>
                  <a:lnTo>
                    <a:pt x="334" y="88"/>
                  </a:lnTo>
                  <a:lnTo>
                    <a:pt x="363" y="90"/>
                  </a:lnTo>
                  <a:lnTo>
                    <a:pt x="404" y="66"/>
                  </a:lnTo>
                  <a:lnTo>
                    <a:pt x="414" y="90"/>
                  </a:lnTo>
                  <a:lnTo>
                    <a:pt x="395" y="92"/>
                  </a:lnTo>
                  <a:lnTo>
                    <a:pt x="380" y="120"/>
                  </a:lnTo>
                  <a:lnTo>
                    <a:pt x="380" y="124"/>
                  </a:lnTo>
                  <a:lnTo>
                    <a:pt x="397" y="130"/>
                  </a:lnTo>
                  <a:lnTo>
                    <a:pt x="391" y="156"/>
                  </a:lnTo>
                  <a:lnTo>
                    <a:pt x="414" y="177"/>
                  </a:lnTo>
                  <a:lnTo>
                    <a:pt x="387" y="185"/>
                  </a:lnTo>
                  <a:lnTo>
                    <a:pt x="387" y="215"/>
                  </a:lnTo>
                  <a:lnTo>
                    <a:pt x="410" y="234"/>
                  </a:lnTo>
                  <a:lnTo>
                    <a:pt x="387" y="266"/>
                  </a:lnTo>
                  <a:lnTo>
                    <a:pt x="298" y="258"/>
                  </a:lnTo>
                  <a:lnTo>
                    <a:pt x="304" y="219"/>
                  </a:lnTo>
                  <a:lnTo>
                    <a:pt x="287" y="202"/>
                  </a:lnTo>
                  <a:lnTo>
                    <a:pt x="217" y="215"/>
                  </a:lnTo>
                  <a:lnTo>
                    <a:pt x="204" y="196"/>
                  </a:lnTo>
                  <a:lnTo>
                    <a:pt x="240" y="190"/>
                  </a:lnTo>
                  <a:lnTo>
                    <a:pt x="266" y="160"/>
                  </a:lnTo>
                  <a:lnTo>
                    <a:pt x="249" y="171"/>
                  </a:lnTo>
                  <a:lnTo>
                    <a:pt x="210" y="132"/>
                  </a:lnTo>
                  <a:lnTo>
                    <a:pt x="221" y="188"/>
                  </a:lnTo>
                  <a:lnTo>
                    <a:pt x="185" y="179"/>
                  </a:lnTo>
                  <a:lnTo>
                    <a:pt x="164" y="217"/>
                  </a:lnTo>
                  <a:lnTo>
                    <a:pt x="91" y="205"/>
                  </a:lnTo>
                  <a:lnTo>
                    <a:pt x="100" y="190"/>
                  </a:lnTo>
                  <a:lnTo>
                    <a:pt x="85" y="175"/>
                  </a:lnTo>
                  <a:lnTo>
                    <a:pt x="0" y="173"/>
                  </a:lnTo>
                  <a:lnTo>
                    <a:pt x="2" y="16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83160D2-E05A-45C0-9DBE-3039DB47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97" y="4207202"/>
              <a:ext cx="554294" cy="518979"/>
            </a:xfrm>
            <a:custGeom>
              <a:avLst/>
              <a:gdLst>
                <a:gd name="T0" fmla="*/ 0 w 361"/>
                <a:gd name="T1" fmla="*/ 136 h 338"/>
                <a:gd name="T2" fmla="*/ 19 w 361"/>
                <a:gd name="T3" fmla="*/ 168 h 338"/>
                <a:gd name="T4" fmla="*/ 6 w 361"/>
                <a:gd name="T5" fmla="*/ 178 h 338"/>
                <a:gd name="T6" fmla="*/ 51 w 361"/>
                <a:gd name="T7" fmla="*/ 227 h 338"/>
                <a:gd name="T8" fmla="*/ 38 w 361"/>
                <a:gd name="T9" fmla="*/ 295 h 338"/>
                <a:gd name="T10" fmla="*/ 78 w 361"/>
                <a:gd name="T11" fmla="*/ 302 h 338"/>
                <a:gd name="T12" fmla="*/ 78 w 361"/>
                <a:gd name="T13" fmla="*/ 321 h 338"/>
                <a:gd name="T14" fmla="*/ 110 w 361"/>
                <a:gd name="T15" fmla="*/ 338 h 338"/>
                <a:gd name="T16" fmla="*/ 144 w 361"/>
                <a:gd name="T17" fmla="*/ 336 h 338"/>
                <a:gd name="T18" fmla="*/ 180 w 361"/>
                <a:gd name="T19" fmla="*/ 304 h 338"/>
                <a:gd name="T20" fmla="*/ 180 w 361"/>
                <a:gd name="T21" fmla="*/ 259 h 338"/>
                <a:gd name="T22" fmla="*/ 225 w 361"/>
                <a:gd name="T23" fmla="*/ 238 h 338"/>
                <a:gd name="T24" fmla="*/ 248 w 361"/>
                <a:gd name="T25" fmla="*/ 183 h 338"/>
                <a:gd name="T26" fmla="*/ 278 w 361"/>
                <a:gd name="T27" fmla="*/ 157 h 338"/>
                <a:gd name="T28" fmla="*/ 284 w 361"/>
                <a:gd name="T29" fmla="*/ 153 h 338"/>
                <a:gd name="T30" fmla="*/ 301 w 361"/>
                <a:gd name="T31" fmla="*/ 123 h 338"/>
                <a:gd name="T32" fmla="*/ 318 w 361"/>
                <a:gd name="T33" fmla="*/ 127 h 338"/>
                <a:gd name="T34" fmla="*/ 327 w 361"/>
                <a:gd name="T35" fmla="*/ 78 h 338"/>
                <a:gd name="T36" fmla="*/ 361 w 361"/>
                <a:gd name="T37" fmla="*/ 63 h 338"/>
                <a:gd name="T38" fmla="*/ 329 w 361"/>
                <a:gd name="T39" fmla="*/ 34 h 338"/>
                <a:gd name="T40" fmla="*/ 333 w 361"/>
                <a:gd name="T41" fmla="*/ 6 h 338"/>
                <a:gd name="T42" fmla="*/ 306 w 361"/>
                <a:gd name="T43" fmla="*/ 2 h 338"/>
                <a:gd name="T44" fmla="*/ 274 w 361"/>
                <a:gd name="T45" fmla="*/ 23 h 338"/>
                <a:gd name="T46" fmla="*/ 248 w 361"/>
                <a:gd name="T47" fmla="*/ 0 h 338"/>
                <a:gd name="T48" fmla="*/ 229 w 361"/>
                <a:gd name="T49" fmla="*/ 32 h 338"/>
                <a:gd name="T50" fmla="*/ 172 w 361"/>
                <a:gd name="T51" fmla="*/ 12 h 338"/>
                <a:gd name="T52" fmla="*/ 112 w 361"/>
                <a:gd name="T53" fmla="*/ 25 h 338"/>
                <a:gd name="T54" fmla="*/ 93 w 361"/>
                <a:gd name="T55" fmla="*/ 55 h 338"/>
                <a:gd name="T56" fmla="*/ 78 w 361"/>
                <a:gd name="T57" fmla="*/ 125 h 338"/>
                <a:gd name="T58" fmla="*/ 49 w 361"/>
                <a:gd name="T59" fmla="*/ 112 h 338"/>
                <a:gd name="T60" fmla="*/ 0 w 361"/>
                <a:gd name="T61" fmla="*/ 129 h 338"/>
                <a:gd name="T62" fmla="*/ 0 w 361"/>
                <a:gd name="T63" fmla="*/ 13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1" h="338">
                  <a:moveTo>
                    <a:pt x="0" y="136"/>
                  </a:moveTo>
                  <a:lnTo>
                    <a:pt x="19" y="168"/>
                  </a:lnTo>
                  <a:lnTo>
                    <a:pt x="6" y="178"/>
                  </a:lnTo>
                  <a:lnTo>
                    <a:pt x="51" y="227"/>
                  </a:lnTo>
                  <a:lnTo>
                    <a:pt x="38" y="295"/>
                  </a:lnTo>
                  <a:lnTo>
                    <a:pt x="78" y="302"/>
                  </a:lnTo>
                  <a:lnTo>
                    <a:pt x="78" y="321"/>
                  </a:lnTo>
                  <a:lnTo>
                    <a:pt x="110" y="338"/>
                  </a:lnTo>
                  <a:lnTo>
                    <a:pt x="144" y="336"/>
                  </a:lnTo>
                  <a:lnTo>
                    <a:pt x="180" y="304"/>
                  </a:lnTo>
                  <a:lnTo>
                    <a:pt x="180" y="259"/>
                  </a:lnTo>
                  <a:lnTo>
                    <a:pt x="225" y="238"/>
                  </a:lnTo>
                  <a:lnTo>
                    <a:pt x="248" y="183"/>
                  </a:lnTo>
                  <a:lnTo>
                    <a:pt x="278" y="157"/>
                  </a:lnTo>
                  <a:lnTo>
                    <a:pt x="284" y="153"/>
                  </a:lnTo>
                  <a:lnTo>
                    <a:pt x="301" y="123"/>
                  </a:lnTo>
                  <a:lnTo>
                    <a:pt x="318" y="127"/>
                  </a:lnTo>
                  <a:lnTo>
                    <a:pt x="327" y="78"/>
                  </a:lnTo>
                  <a:lnTo>
                    <a:pt x="361" y="63"/>
                  </a:lnTo>
                  <a:lnTo>
                    <a:pt x="329" y="34"/>
                  </a:lnTo>
                  <a:lnTo>
                    <a:pt x="333" y="6"/>
                  </a:lnTo>
                  <a:lnTo>
                    <a:pt x="306" y="2"/>
                  </a:lnTo>
                  <a:lnTo>
                    <a:pt x="274" y="23"/>
                  </a:lnTo>
                  <a:lnTo>
                    <a:pt x="248" y="0"/>
                  </a:lnTo>
                  <a:lnTo>
                    <a:pt x="229" y="32"/>
                  </a:lnTo>
                  <a:lnTo>
                    <a:pt x="172" y="12"/>
                  </a:lnTo>
                  <a:lnTo>
                    <a:pt x="112" y="25"/>
                  </a:lnTo>
                  <a:lnTo>
                    <a:pt x="93" y="55"/>
                  </a:lnTo>
                  <a:lnTo>
                    <a:pt x="78" y="125"/>
                  </a:lnTo>
                  <a:lnTo>
                    <a:pt x="49" y="112"/>
                  </a:lnTo>
                  <a:lnTo>
                    <a:pt x="0" y="129"/>
                  </a:lnTo>
                  <a:lnTo>
                    <a:pt x="0" y="13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B104F209-020D-42AF-BCF8-A5ADF29A2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938" y="4053658"/>
              <a:ext cx="479057" cy="724728"/>
            </a:xfrm>
            <a:custGeom>
              <a:avLst/>
              <a:gdLst>
                <a:gd name="T0" fmla="*/ 2 w 312"/>
                <a:gd name="T1" fmla="*/ 204 h 472"/>
                <a:gd name="T2" fmla="*/ 32 w 312"/>
                <a:gd name="T3" fmla="*/ 208 h 472"/>
                <a:gd name="T4" fmla="*/ 23 w 312"/>
                <a:gd name="T5" fmla="*/ 187 h 472"/>
                <a:gd name="T6" fmla="*/ 44 w 312"/>
                <a:gd name="T7" fmla="*/ 174 h 472"/>
                <a:gd name="T8" fmla="*/ 42 w 312"/>
                <a:gd name="T9" fmla="*/ 134 h 472"/>
                <a:gd name="T10" fmla="*/ 57 w 312"/>
                <a:gd name="T11" fmla="*/ 132 h 472"/>
                <a:gd name="T12" fmla="*/ 15 w 312"/>
                <a:gd name="T13" fmla="*/ 70 h 472"/>
                <a:gd name="T14" fmla="*/ 42 w 312"/>
                <a:gd name="T15" fmla="*/ 17 h 472"/>
                <a:gd name="T16" fmla="*/ 93 w 312"/>
                <a:gd name="T17" fmla="*/ 0 h 472"/>
                <a:gd name="T18" fmla="*/ 91 w 312"/>
                <a:gd name="T19" fmla="*/ 19 h 472"/>
                <a:gd name="T20" fmla="*/ 117 w 312"/>
                <a:gd name="T21" fmla="*/ 10 h 472"/>
                <a:gd name="T22" fmla="*/ 138 w 312"/>
                <a:gd name="T23" fmla="*/ 25 h 472"/>
                <a:gd name="T24" fmla="*/ 165 w 312"/>
                <a:gd name="T25" fmla="*/ 87 h 472"/>
                <a:gd name="T26" fmla="*/ 251 w 312"/>
                <a:gd name="T27" fmla="*/ 110 h 472"/>
                <a:gd name="T28" fmla="*/ 295 w 312"/>
                <a:gd name="T29" fmla="*/ 155 h 472"/>
                <a:gd name="T30" fmla="*/ 280 w 312"/>
                <a:gd name="T31" fmla="*/ 225 h 472"/>
                <a:gd name="T32" fmla="*/ 251 w 312"/>
                <a:gd name="T33" fmla="*/ 212 h 472"/>
                <a:gd name="T34" fmla="*/ 202 w 312"/>
                <a:gd name="T35" fmla="*/ 229 h 472"/>
                <a:gd name="T36" fmla="*/ 202 w 312"/>
                <a:gd name="T37" fmla="*/ 236 h 472"/>
                <a:gd name="T38" fmla="*/ 221 w 312"/>
                <a:gd name="T39" fmla="*/ 268 h 472"/>
                <a:gd name="T40" fmla="*/ 208 w 312"/>
                <a:gd name="T41" fmla="*/ 278 h 472"/>
                <a:gd name="T42" fmla="*/ 253 w 312"/>
                <a:gd name="T43" fmla="*/ 327 h 472"/>
                <a:gd name="T44" fmla="*/ 240 w 312"/>
                <a:gd name="T45" fmla="*/ 395 h 472"/>
                <a:gd name="T46" fmla="*/ 280 w 312"/>
                <a:gd name="T47" fmla="*/ 402 h 472"/>
                <a:gd name="T48" fmla="*/ 280 w 312"/>
                <a:gd name="T49" fmla="*/ 421 h 472"/>
                <a:gd name="T50" fmla="*/ 312 w 312"/>
                <a:gd name="T51" fmla="*/ 438 h 472"/>
                <a:gd name="T52" fmla="*/ 299 w 312"/>
                <a:gd name="T53" fmla="*/ 472 h 472"/>
                <a:gd name="T54" fmla="*/ 210 w 312"/>
                <a:gd name="T55" fmla="*/ 450 h 472"/>
                <a:gd name="T56" fmla="*/ 204 w 312"/>
                <a:gd name="T57" fmla="*/ 406 h 472"/>
                <a:gd name="T58" fmla="*/ 165 w 312"/>
                <a:gd name="T59" fmla="*/ 395 h 472"/>
                <a:gd name="T60" fmla="*/ 163 w 312"/>
                <a:gd name="T61" fmla="*/ 378 h 472"/>
                <a:gd name="T62" fmla="*/ 129 w 312"/>
                <a:gd name="T63" fmla="*/ 382 h 472"/>
                <a:gd name="T64" fmla="*/ 108 w 312"/>
                <a:gd name="T65" fmla="*/ 325 h 472"/>
                <a:gd name="T66" fmla="*/ 0 w 312"/>
                <a:gd name="T67" fmla="*/ 236 h 472"/>
                <a:gd name="T68" fmla="*/ 2 w 312"/>
                <a:gd name="T69" fmla="*/ 2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472">
                  <a:moveTo>
                    <a:pt x="2" y="204"/>
                  </a:moveTo>
                  <a:lnTo>
                    <a:pt x="32" y="208"/>
                  </a:lnTo>
                  <a:lnTo>
                    <a:pt x="23" y="187"/>
                  </a:lnTo>
                  <a:lnTo>
                    <a:pt x="44" y="174"/>
                  </a:lnTo>
                  <a:lnTo>
                    <a:pt x="42" y="134"/>
                  </a:lnTo>
                  <a:lnTo>
                    <a:pt x="57" y="132"/>
                  </a:lnTo>
                  <a:lnTo>
                    <a:pt x="15" y="70"/>
                  </a:lnTo>
                  <a:lnTo>
                    <a:pt x="42" y="17"/>
                  </a:lnTo>
                  <a:lnTo>
                    <a:pt x="93" y="0"/>
                  </a:lnTo>
                  <a:lnTo>
                    <a:pt x="91" y="19"/>
                  </a:lnTo>
                  <a:lnTo>
                    <a:pt x="117" y="10"/>
                  </a:lnTo>
                  <a:lnTo>
                    <a:pt x="138" y="25"/>
                  </a:lnTo>
                  <a:lnTo>
                    <a:pt x="165" y="87"/>
                  </a:lnTo>
                  <a:lnTo>
                    <a:pt x="251" y="110"/>
                  </a:lnTo>
                  <a:lnTo>
                    <a:pt x="295" y="155"/>
                  </a:lnTo>
                  <a:lnTo>
                    <a:pt x="280" y="225"/>
                  </a:lnTo>
                  <a:lnTo>
                    <a:pt x="251" y="212"/>
                  </a:lnTo>
                  <a:lnTo>
                    <a:pt x="202" y="229"/>
                  </a:lnTo>
                  <a:lnTo>
                    <a:pt x="202" y="236"/>
                  </a:lnTo>
                  <a:lnTo>
                    <a:pt x="221" y="268"/>
                  </a:lnTo>
                  <a:lnTo>
                    <a:pt x="208" y="278"/>
                  </a:lnTo>
                  <a:lnTo>
                    <a:pt x="253" y="327"/>
                  </a:lnTo>
                  <a:lnTo>
                    <a:pt x="240" y="395"/>
                  </a:lnTo>
                  <a:lnTo>
                    <a:pt x="280" y="402"/>
                  </a:lnTo>
                  <a:lnTo>
                    <a:pt x="280" y="421"/>
                  </a:lnTo>
                  <a:lnTo>
                    <a:pt x="312" y="438"/>
                  </a:lnTo>
                  <a:lnTo>
                    <a:pt x="299" y="472"/>
                  </a:lnTo>
                  <a:lnTo>
                    <a:pt x="210" y="450"/>
                  </a:lnTo>
                  <a:lnTo>
                    <a:pt x="204" y="406"/>
                  </a:lnTo>
                  <a:lnTo>
                    <a:pt x="165" y="395"/>
                  </a:lnTo>
                  <a:lnTo>
                    <a:pt x="163" y="378"/>
                  </a:lnTo>
                  <a:lnTo>
                    <a:pt x="129" y="382"/>
                  </a:lnTo>
                  <a:lnTo>
                    <a:pt x="108" y="325"/>
                  </a:lnTo>
                  <a:lnTo>
                    <a:pt x="0" y="236"/>
                  </a:lnTo>
                  <a:lnTo>
                    <a:pt x="2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C7A51CA-831E-49D3-9D49-4E24B2384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3390348"/>
              <a:ext cx="499019" cy="675594"/>
            </a:xfrm>
            <a:custGeom>
              <a:avLst/>
              <a:gdLst>
                <a:gd name="T0" fmla="*/ 2 w 325"/>
                <a:gd name="T1" fmla="*/ 177 h 440"/>
                <a:gd name="T2" fmla="*/ 17 w 325"/>
                <a:gd name="T3" fmla="*/ 147 h 440"/>
                <a:gd name="T4" fmla="*/ 34 w 325"/>
                <a:gd name="T5" fmla="*/ 145 h 440"/>
                <a:gd name="T6" fmla="*/ 42 w 325"/>
                <a:gd name="T7" fmla="*/ 121 h 440"/>
                <a:gd name="T8" fmla="*/ 96 w 325"/>
                <a:gd name="T9" fmla="*/ 119 h 440"/>
                <a:gd name="T10" fmla="*/ 87 w 325"/>
                <a:gd name="T11" fmla="*/ 75 h 440"/>
                <a:gd name="T12" fmla="*/ 115 w 325"/>
                <a:gd name="T13" fmla="*/ 81 h 440"/>
                <a:gd name="T14" fmla="*/ 119 w 325"/>
                <a:gd name="T15" fmla="*/ 49 h 440"/>
                <a:gd name="T16" fmla="*/ 89 w 325"/>
                <a:gd name="T17" fmla="*/ 15 h 440"/>
                <a:gd name="T18" fmla="*/ 119 w 325"/>
                <a:gd name="T19" fmla="*/ 0 h 440"/>
                <a:gd name="T20" fmla="*/ 193 w 325"/>
                <a:gd name="T21" fmla="*/ 19 h 440"/>
                <a:gd name="T22" fmla="*/ 223 w 325"/>
                <a:gd name="T23" fmla="*/ 53 h 440"/>
                <a:gd name="T24" fmla="*/ 240 w 325"/>
                <a:gd name="T25" fmla="*/ 34 h 440"/>
                <a:gd name="T26" fmla="*/ 259 w 325"/>
                <a:gd name="T27" fmla="*/ 49 h 440"/>
                <a:gd name="T28" fmla="*/ 274 w 325"/>
                <a:gd name="T29" fmla="*/ 41 h 440"/>
                <a:gd name="T30" fmla="*/ 289 w 325"/>
                <a:gd name="T31" fmla="*/ 72 h 440"/>
                <a:gd name="T32" fmla="*/ 274 w 325"/>
                <a:gd name="T33" fmla="*/ 109 h 440"/>
                <a:gd name="T34" fmla="*/ 302 w 325"/>
                <a:gd name="T35" fmla="*/ 136 h 440"/>
                <a:gd name="T36" fmla="*/ 325 w 325"/>
                <a:gd name="T37" fmla="*/ 219 h 440"/>
                <a:gd name="T38" fmla="*/ 310 w 325"/>
                <a:gd name="T39" fmla="*/ 304 h 440"/>
                <a:gd name="T40" fmla="*/ 283 w 325"/>
                <a:gd name="T41" fmla="*/ 306 h 440"/>
                <a:gd name="T42" fmla="*/ 266 w 325"/>
                <a:gd name="T43" fmla="*/ 330 h 440"/>
                <a:gd name="T44" fmla="*/ 229 w 325"/>
                <a:gd name="T45" fmla="*/ 325 h 440"/>
                <a:gd name="T46" fmla="*/ 198 w 325"/>
                <a:gd name="T47" fmla="*/ 353 h 440"/>
                <a:gd name="T48" fmla="*/ 208 w 325"/>
                <a:gd name="T49" fmla="*/ 394 h 440"/>
                <a:gd name="T50" fmla="*/ 144 w 325"/>
                <a:gd name="T51" fmla="*/ 406 h 440"/>
                <a:gd name="T52" fmla="*/ 119 w 325"/>
                <a:gd name="T53" fmla="*/ 440 h 440"/>
                <a:gd name="T54" fmla="*/ 93 w 325"/>
                <a:gd name="T55" fmla="*/ 438 h 440"/>
                <a:gd name="T56" fmla="*/ 100 w 325"/>
                <a:gd name="T57" fmla="*/ 357 h 440"/>
                <a:gd name="T58" fmla="*/ 70 w 325"/>
                <a:gd name="T59" fmla="*/ 323 h 440"/>
                <a:gd name="T60" fmla="*/ 83 w 325"/>
                <a:gd name="T61" fmla="*/ 311 h 440"/>
                <a:gd name="T62" fmla="*/ 66 w 325"/>
                <a:gd name="T63" fmla="*/ 289 h 440"/>
                <a:gd name="T64" fmla="*/ 93 w 325"/>
                <a:gd name="T65" fmla="*/ 262 h 440"/>
                <a:gd name="T66" fmla="*/ 72 w 325"/>
                <a:gd name="T67" fmla="*/ 251 h 440"/>
                <a:gd name="T68" fmla="*/ 83 w 325"/>
                <a:gd name="T69" fmla="*/ 228 h 440"/>
                <a:gd name="T70" fmla="*/ 55 w 325"/>
                <a:gd name="T71" fmla="*/ 181 h 440"/>
                <a:gd name="T72" fmla="*/ 0 w 325"/>
                <a:gd name="T73" fmla="*/ 179 h 440"/>
                <a:gd name="T74" fmla="*/ 2 w 325"/>
                <a:gd name="T75" fmla="*/ 17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440">
                  <a:moveTo>
                    <a:pt x="2" y="177"/>
                  </a:moveTo>
                  <a:lnTo>
                    <a:pt x="17" y="147"/>
                  </a:lnTo>
                  <a:lnTo>
                    <a:pt x="34" y="145"/>
                  </a:lnTo>
                  <a:lnTo>
                    <a:pt x="42" y="121"/>
                  </a:lnTo>
                  <a:lnTo>
                    <a:pt x="96" y="119"/>
                  </a:lnTo>
                  <a:lnTo>
                    <a:pt x="87" y="75"/>
                  </a:lnTo>
                  <a:lnTo>
                    <a:pt x="115" y="81"/>
                  </a:lnTo>
                  <a:lnTo>
                    <a:pt x="119" y="49"/>
                  </a:lnTo>
                  <a:lnTo>
                    <a:pt x="89" y="15"/>
                  </a:lnTo>
                  <a:lnTo>
                    <a:pt x="119" y="0"/>
                  </a:lnTo>
                  <a:lnTo>
                    <a:pt x="193" y="19"/>
                  </a:lnTo>
                  <a:lnTo>
                    <a:pt x="223" y="53"/>
                  </a:lnTo>
                  <a:lnTo>
                    <a:pt x="240" y="34"/>
                  </a:lnTo>
                  <a:lnTo>
                    <a:pt x="259" y="49"/>
                  </a:lnTo>
                  <a:lnTo>
                    <a:pt x="274" y="41"/>
                  </a:lnTo>
                  <a:lnTo>
                    <a:pt x="289" y="72"/>
                  </a:lnTo>
                  <a:lnTo>
                    <a:pt x="274" y="109"/>
                  </a:lnTo>
                  <a:lnTo>
                    <a:pt x="302" y="136"/>
                  </a:lnTo>
                  <a:lnTo>
                    <a:pt x="325" y="219"/>
                  </a:lnTo>
                  <a:lnTo>
                    <a:pt x="310" y="304"/>
                  </a:lnTo>
                  <a:lnTo>
                    <a:pt x="283" y="306"/>
                  </a:lnTo>
                  <a:lnTo>
                    <a:pt x="266" y="330"/>
                  </a:lnTo>
                  <a:lnTo>
                    <a:pt x="229" y="325"/>
                  </a:lnTo>
                  <a:lnTo>
                    <a:pt x="198" y="353"/>
                  </a:lnTo>
                  <a:lnTo>
                    <a:pt x="208" y="394"/>
                  </a:lnTo>
                  <a:lnTo>
                    <a:pt x="144" y="406"/>
                  </a:lnTo>
                  <a:lnTo>
                    <a:pt x="119" y="440"/>
                  </a:lnTo>
                  <a:lnTo>
                    <a:pt x="93" y="438"/>
                  </a:lnTo>
                  <a:lnTo>
                    <a:pt x="100" y="357"/>
                  </a:lnTo>
                  <a:lnTo>
                    <a:pt x="70" y="323"/>
                  </a:lnTo>
                  <a:lnTo>
                    <a:pt x="83" y="311"/>
                  </a:lnTo>
                  <a:lnTo>
                    <a:pt x="66" y="289"/>
                  </a:lnTo>
                  <a:lnTo>
                    <a:pt x="93" y="262"/>
                  </a:lnTo>
                  <a:lnTo>
                    <a:pt x="72" y="251"/>
                  </a:lnTo>
                  <a:lnTo>
                    <a:pt x="83" y="228"/>
                  </a:lnTo>
                  <a:lnTo>
                    <a:pt x="55" y="181"/>
                  </a:lnTo>
                  <a:lnTo>
                    <a:pt x="0" y="179"/>
                  </a:lnTo>
                  <a:lnTo>
                    <a:pt x="2" y="17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0AA61C62-4266-4638-8011-CF49F95B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924" y="3166174"/>
              <a:ext cx="554294" cy="632602"/>
            </a:xfrm>
            <a:custGeom>
              <a:avLst/>
              <a:gdLst>
                <a:gd name="T0" fmla="*/ 0 w 361"/>
                <a:gd name="T1" fmla="*/ 231 h 412"/>
                <a:gd name="T2" fmla="*/ 8 w 361"/>
                <a:gd name="T3" fmla="*/ 252 h 412"/>
                <a:gd name="T4" fmla="*/ 17 w 361"/>
                <a:gd name="T5" fmla="*/ 289 h 412"/>
                <a:gd name="T6" fmla="*/ 40 w 361"/>
                <a:gd name="T7" fmla="*/ 301 h 412"/>
                <a:gd name="T8" fmla="*/ 36 w 361"/>
                <a:gd name="T9" fmla="*/ 321 h 412"/>
                <a:gd name="T10" fmla="*/ 121 w 361"/>
                <a:gd name="T11" fmla="*/ 369 h 412"/>
                <a:gd name="T12" fmla="*/ 157 w 361"/>
                <a:gd name="T13" fmla="*/ 412 h 412"/>
                <a:gd name="T14" fmla="*/ 212 w 361"/>
                <a:gd name="T15" fmla="*/ 386 h 412"/>
                <a:gd name="T16" fmla="*/ 297 w 361"/>
                <a:gd name="T17" fmla="*/ 380 h 412"/>
                <a:gd name="T18" fmla="*/ 342 w 361"/>
                <a:gd name="T19" fmla="*/ 318 h 412"/>
                <a:gd name="T20" fmla="*/ 361 w 361"/>
                <a:gd name="T21" fmla="*/ 259 h 412"/>
                <a:gd name="T22" fmla="*/ 353 w 361"/>
                <a:gd name="T23" fmla="*/ 227 h 412"/>
                <a:gd name="T24" fmla="*/ 323 w 361"/>
                <a:gd name="T25" fmla="*/ 201 h 412"/>
                <a:gd name="T26" fmla="*/ 348 w 361"/>
                <a:gd name="T27" fmla="*/ 178 h 412"/>
                <a:gd name="T28" fmla="*/ 348 w 361"/>
                <a:gd name="T29" fmla="*/ 150 h 412"/>
                <a:gd name="T30" fmla="*/ 321 w 361"/>
                <a:gd name="T31" fmla="*/ 150 h 412"/>
                <a:gd name="T32" fmla="*/ 293 w 361"/>
                <a:gd name="T33" fmla="*/ 161 h 412"/>
                <a:gd name="T34" fmla="*/ 272 w 361"/>
                <a:gd name="T35" fmla="*/ 125 h 412"/>
                <a:gd name="T36" fmla="*/ 257 w 361"/>
                <a:gd name="T37" fmla="*/ 136 h 412"/>
                <a:gd name="T38" fmla="*/ 234 w 361"/>
                <a:gd name="T39" fmla="*/ 114 h 412"/>
                <a:gd name="T40" fmla="*/ 217 w 361"/>
                <a:gd name="T41" fmla="*/ 119 h 412"/>
                <a:gd name="T42" fmla="*/ 208 w 361"/>
                <a:gd name="T43" fmla="*/ 89 h 412"/>
                <a:gd name="T44" fmla="*/ 225 w 361"/>
                <a:gd name="T45" fmla="*/ 74 h 412"/>
                <a:gd name="T46" fmla="*/ 202 w 361"/>
                <a:gd name="T47" fmla="*/ 38 h 412"/>
                <a:gd name="T48" fmla="*/ 185 w 361"/>
                <a:gd name="T49" fmla="*/ 40 h 412"/>
                <a:gd name="T50" fmla="*/ 180 w 361"/>
                <a:gd name="T51" fmla="*/ 12 h 412"/>
                <a:gd name="T52" fmla="*/ 153 w 361"/>
                <a:gd name="T53" fmla="*/ 2 h 412"/>
                <a:gd name="T54" fmla="*/ 123 w 361"/>
                <a:gd name="T55" fmla="*/ 0 h 412"/>
                <a:gd name="T56" fmla="*/ 117 w 361"/>
                <a:gd name="T57" fmla="*/ 21 h 412"/>
                <a:gd name="T58" fmla="*/ 59 w 361"/>
                <a:gd name="T59" fmla="*/ 25 h 412"/>
                <a:gd name="T60" fmla="*/ 53 w 361"/>
                <a:gd name="T61" fmla="*/ 38 h 412"/>
                <a:gd name="T62" fmla="*/ 42 w 361"/>
                <a:gd name="T63" fmla="*/ 55 h 412"/>
                <a:gd name="T64" fmla="*/ 61 w 361"/>
                <a:gd name="T65" fmla="*/ 65 h 412"/>
                <a:gd name="T66" fmla="*/ 63 w 361"/>
                <a:gd name="T67" fmla="*/ 99 h 412"/>
                <a:gd name="T68" fmla="*/ 40 w 361"/>
                <a:gd name="T69" fmla="*/ 110 h 412"/>
                <a:gd name="T70" fmla="*/ 51 w 361"/>
                <a:gd name="T71" fmla="*/ 125 h 412"/>
                <a:gd name="T72" fmla="*/ 36 w 361"/>
                <a:gd name="T73" fmla="*/ 129 h 412"/>
                <a:gd name="T74" fmla="*/ 0 w 361"/>
                <a:gd name="T75" fmla="*/ 229 h 412"/>
                <a:gd name="T76" fmla="*/ 0 w 361"/>
                <a:gd name="T77" fmla="*/ 23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412">
                  <a:moveTo>
                    <a:pt x="0" y="231"/>
                  </a:moveTo>
                  <a:lnTo>
                    <a:pt x="8" y="252"/>
                  </a:lnTo>
                  <a:lnTo>
                    <a:pt x="17" y="289"/>
                  </a:lnTo>
                  <a:lnTo>
                    <a:pt x="40" y="301"/>
                  </a:lnTo>
                  <a:lnTo>
                    <a:pt x="36" y="321"/>
                  </a:lnTo>
                  <a:lnTo>
                    <a:pt x="121" y="369"/>
                  </a:lnTo>
                  <a:lnTo>
                    <a:pt x="157" y="412"/>
                  </a:lnTo>
                  <a:lnTo>
                    <a:pt x="212" y="386"/>
                  </a:lnTo>
                  <a:lnTo>
                    <a:pt x="297" y="380"/>
                  </a:lnTo>
                  <a:lnTo>
                    <a:pt x="342" y="318"/>
                  </a:lnTo>
                  <a:lnTo>
                    <a:pt x="361" y="259"/>
                  </a:lnTo>
                  <a:lnTo>
                    <a:pt x="353" y="227"/>
                  </a:lnTo>
                  <a:lnTo>
                    <a:pt x="323" y="201"/>
                  </a:lnTo>
                  <a:lnTo>
                    <a:pt x="348" y="178"/>
                  </a:lnTo>
                  <a:lnTo>
                    <a:pt x="348" y="150"/>
                  </a:lnTo>
                  <a:lnTo>
                    <a:pt x="321" y="150"/>
                  </a:lnTo>
                  <a:lnTo>
                    <a:pt x="293" y="161"/>
                  </a:lnTo>
                  <a:lnTo>
                    <a:pt x="272" y="125"/>
                  </a:lnTo>
                  <a:lnTo>
                    <a:pt x="257" y="136"/>
                  </a:lnTo>
                  <a:lnTo>
                    <a:pt x="234" y="114"/>
                  </a:lnTo>
                  <a:lnTo>
                    <a:pt x="217" y="119"/>
                  </a:lnTo>
                  <a:lnTo>
                    <a:pt x="208" y="89"/>
                  </a:lnTo>
                  <a:lnTo>
                    <a:pt x="225" y="74"/>
                  </a:lnTo>
                  <a:lnTo>
                    <a:pt x="202" y="38"/>
                  </a:lnTo>
                  <a:lnTo>
                    <a:pt x="185" y="40"/>
                  </a:lnTo>
                  <a:lnTo>
                    <a:pt x="180" y="12"/>
                  </a:lnTo>
                  <a:lnTo>
                    <a:pt x="153" y="2"/>
                  </a:lnTo>
                  <a:lnTo>
                    <a:pt x="123" y="0"/>
                  </a:lnTo>
                  <a:lnTo>
                    <a:pt x="117" y="21"/>
                  </a:lnTo>
                  <a:lnTo>
                    <a:pt x="59" y="25"/>
                  </a:lnTo>
                  <a:lnTo>
                    <a:pt x="53" y="38"/>
                  </a:lnTo>
                  <a:lnTo>
                    <a:pt x="42" y="55"/>
                  </a:lnTo>
                  <a:lnTo>
                    <a:pt x="61" y="65"/>
                  </a:lnTo>
                  <a:lnTo>
                    <a:pt x="63" y="99"/>
                  </a:lnTo>
                  <a:lnTo>
                    <a:pt x="40" y="110"/>
                  </a:lnTo>
                  <a:lnTo>
                    <a:pt x="51" y="125"/>
                  </a:lnTo>
                  <a:lnTo>
                    <a:pt x="36" y="129"/>
                  </a:lnTo>
                  <a:lnTo>
                    <a:pt x="0" y="229"/>
                  </a:lnTo>
                  <a:lnTo>
                    <a:pt x="0" y="23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E554DDC-7ED1-4E3E-BD61-EDAB4A60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349" y="3662120"/>
              <a:ext cx="23032" cy="12284"/>
            </a:xfrm>
            <a:custGeom>
              <a:avLst/>
              <a:gdLst>
                <a:gd name="T0" fmla="*/ 0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0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638C188-0379-4B3D-8184-18D910990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974" y="2587312"/>
              <a:ext cx="643350" cy="486735"/>
            </a:xfrm>
            <a:custGeom>
              <a:avLst/>
              <a:gdLst>
                <a:gd name="T0" fmla="*/ 2 w 419"/>
                <a:gd name="T1" fmla="*/ 75 h 317"/>
                <a:gd name="T2" fmla="*/ 25 w 419"/>
                <a:gd name="T3" fmla="*/ 117 h 317"/>
                <a:gd name="T4" fmla="*/ 11 w 419"/>
                <a:gd name="T5" fmla="*/ 138 h 317"/>
                <a:gd name="T6" fmla="*/ 21 w 419"/>
                <a:gd name="T7" fmla="*/ 149 h 317"/>
                <a:gd name="T8" fmla="*/ 6 w 419"/>
                <a:gd name="T9" fmla="*/ 170 h 317"/>
                <a:gd name="T10" fmla="*/ 25 w 419"/>
                <a:gd name="T11" fmla="*/ 198 h 317"/>
                <a:gd name="T12" fmla="*/ 8 w 419"/>
                <a:gd name="T13" fmla="*/ 243 h 317"/>
                <a:gd name="T14" fmla="*/ 79 w 419"/>
                <a:gd name="T15" fmla="*/ 268 h 317"/>
                <a:gd name="T16" fmla="*/ 130 w 419"/>
                <a:gd name="T17" fmla="*/ 245 h 317"/>
                <a:gd name="T18" fmla="*/ 191 w 419"/>
                <a:gd name="T19" fmla="*/ 272 h 317"/>
                <a:gd name="T20" fmla="*/ 200 w 419"/>
                <a:gd name="T21" fmla="*/ 296 h 317"/>
                <a:gd name="T22" fmla="*/ 229 w 419"/>
                <a:gd name="T23" fmla="*/ 285 h 317"/>
                <a:gd name="T24" fmla="*/ 225 w 419"/>
                <a:gd name="T25" fmla="*/ 317 h 317"/>
                <a:gd name="T26" fmla="*/ 255 w 419"/>
                <a:gd name="T27" fmla="*/ 304 h 317"/>
                <a:gd name="T28" fmla="*/ 261 w 419"/>
                <a:gd name="T29" fmla="*/ 274 h 317"/>
                <a:gd name="T30" fmla="*/ 319 w 419"/>
                <a:gd name="T31" fmla="*/ 289 h 317"/>
                <a:gd name="T32" fmla="*/ 346 w 419"/>
                <a:gd name="T33" fmla="*/ 247 h 317"/>
                <a:gd name="T34" fmla="*/ 404 w 419"/>
                <a:gd name="T35" fmla="*/ 238 h 317"/>
                <a:gd name="T36" fmla="*/ 412 w 419"/>
                <a:gd name="T37" fmla="*/ 215 h 317"/>
                <a:gd name="T38" fmla="*/ 419 w 419"/>
                <a:gd name="T39" fmla="*/ 147 h 317"/>
                <a:gd name="T40" fmla="*/ 370 w 419"/>
                <a:gd name="T41" fmla="*/ 121 h 317"/>
                <a:gd name="T42" fmla="*/ 349 w 419"/>
                <a:gd name="T43" fmla="*/ 128 h 317"/>
                <a:gd name="T44" fmla="*/ 340 w 419"/>
                <a:gd name="T45" fmla="*/ 102 h 317"/>
                <a:gd name="T46" fmla="*/ 321 w 419"/>
                <a:gd name="T47" fmla="*/ 111 h 317"/>
                <a:gd name="T48" fmla="*/ 334 w 419"/>
                <a:gd name="T49" fmla="*/ 94 h 317"/>
                <a:gd name="T50" fmla="*/ 325 w 419"/>
                <a:gd name="T51" fmla="*/ 85 h 317"/>
                <a:gd name="T52" fmla="*/ 285 w 419"/>
                <a:gd name="T53" fmla="*/ 98 h 317"/>
                <a:gd name="T54" fmla="*/ 232 w 419"/>
                <a:gd name="T55" fmla="*/ 147 h 317"/>
                <a:gd name="T56" fmla="*/ 181 w 419"/>
                <a:gd name="T57" fmla="*/ 49 h 317"/>
                <a:gd name="T58" fmla="*/ 149 w 419"/>
                <a:gd name="T59" fmla="*/ 24 h 317"/>
                <a:gd name="T60" fmla="*/ 151 w 419"/>
                <a:gd name="T61" fmla="*/ 0 h 317"/>
                <a:gd name="T62" fmla="*/ 119 w 419"/>
                <a:gd name="T63" fmla="*/ 17 h 317"/>
                <a:gd name="T64" fmla="*/ 113 w 419"/>
                <a:gd name="T65" fmla="*/ 2 h 317"/>
                <a:gd name="T66" fmla="*/ 79 w 419"/>
                <a:gd name="T67" fmla="*/ 17 h 317"/>
                <a:gd name="T68" fmla="*/ 51 w 419"/>
                <a:gd name="T69" fmla="*/ 9 h 317"/>
                <a:gd name="T70" fmla="*/ 25 w 419"/>
                <a:gd name="T71" fmla="*/ 26 h 317"/>
                <a:gd name="T72" fmla="*/ 23 w 419"/>
                <a:gd name="T73" fmla="*/ 66 h 317"/>
                <a:gd name="T74" fmla="*/ 8 w 419"/>
                <a:gd name="T75" fmla="*/ 62 h 317"/>
                <a:gd name="T76" fmla="*/ 0 w 419"/>
                <a:gd name="T77" fmla="*/ 72 h 317"/>
                <a:gd name="T78" fmla="*/ 2 w 419"/>
                <a:gd name="T79" fmla="*/ 7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9" h="317">
                  <a:moveTo>
                    <a:pt x="2" y="75"/>
                  </a:moveTo>
                  <a:lnTo>
                    <a:pt x="25" y="117"/>
                  </a:lnTo>
                  <a:lnTo>
                    <a:pt x="11" y="138"/>
                  </a:lnTo>
                  <a:lnTo>
                    <a:pt x="21" y="149"/>
                  </a:lnTo>
                  <a:lnTo>
                    <a:pt x="6" y="170"/>
                  </a:lnTo>
                  <a:lnTo>
                    <a:pt x="25" y="198"/>
                  </a:lnTo>
                  <a:lnTo>
                    <a:pt x="8" y="243"/>
                  </a:lnTo>
                  <a:lnTo>
                    <a:pt x="79" y="268"/>
                  </a:lnTo>
                  <a:lnTo>
                    <a:pt x="130" y="245"/>
                  </a:lnTo>
                  <a:lnTo>
                    <a:pt x="191" y="272"/>
                  </a:lnTo>
                  <a:lnTo>
                    <a:pt x="200" y="296"/>
                  </a:lnTo>
                  <a:lnTo>
                    <a:pt x="229" y="285"/>
                  </a:lnTo>
                  <a:lnTo>
                    <a:pt x="225" y="317"/>
                  </a:lnTo>
                  <a:lnTo>
                    <a:pt x="255" y="304"/>
                  </a:lnTo>
                  <a:lnTo>
                    <a:pt x="261" y="274"/>
                  </a:lnTo>
                  <a:lnTo>
                    <a:pt x="319" y="289"/>
                  </a:lnTo>
                  <a:lnTo>
                    <a:pt x="346" y="247"/>
                  </a:lnTo>
                  <a:lnTo>
                    <a:pt x="404" y="238"/>
                  </a:lnTo>
                  <a:lnTo>
                    <a:pt x="412" y="215"/>
                  </a:lnTo>
                  <a:lnTo>
                    <a:pt x="419" y="147"/>
                  </a:lnTo>
                  <a:lnTo>
                    <a:pt x="370" y="121"/>
                  </a:lnTo>
                  <a:lnTo>
                    <a:pt x="349" y="128"/>
                  </a:lnTo>
                  <a:lnTo>
                    <a:pt x="340" y="102"/>
                  </a:lnTo>
                  <a:lnTo>
                    <a:pt x="321" y="111"/>
                  </a:lnTo>
                  <a:lnTo>
                    <a:pt x="334" y="94"/>
                  </a:lnTo>
                  <a:lnTo>
                    <a:pt x="325" y="85"/>
                  </a:lnTo>
                  <a:lnTo>
                    <a:pt x="285" y="98"/>
                  </a:lnTo>
                  <a:lnTo>
                    <a:pt x="232" y="147"/>
                  </a:lnTo>
                  <a:lnTo>
                    <a:pt x="181" y="49"/>
                  </a:lnTo>
                  <a:lnTo>
                    <a:pt x="149" y="24"/>
                  </a:lnTo>
                  <a:lnTo>
                    <a:pt x="151" y="0"/>
                  </a:lnTo>
                  <a:lnTo>
                    <a:pt x="119" y="17"/>
                  </a:lnTo>
                  <a:lnTo>
                    <a:pt x="113" y="2"/>
                  </a:lnTo>
                  <a:lnTo>
                    <a:pt x="79" y="17"/>
                  </a:lnTo>
                  <a:lnTo>
                    <a:pt x="51" y="9"/>
                  </a:lnTo>
                  <a:lnTo>
                    <a:pt x="25" y="26"/>
                  </a:lnTo>
                  <a:lnTo>
                    <a:pt x="23" y="66"/>
                  </a:lnTo>
                  <a:lnTo>
                    <a:pt x="8" y="62"/>
                  </a:lnTo>
                  <a:lnTo>
                    <a:pt x="0" y="72"/>
                  </a:lnTo>
                  <a:lnTo>
                    <a:pt x="2" y="75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499F101-430E-428A-B9D0-43CB4C5E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895" y="4042910"/>
              <a:ext cx="475986" cy="448349"/>
            </a:xfrm>
            <a:custGeom>
              <a:avLst/>
              <a:gdLst>
                <a:gd name="T0" fmla="*/ 2 w 310"/>
                <a:gd name="T1" fmla="*/ 92 h 292"/>
                <a:gd name="T2" fmla="*/ 27 w 310"/>
                <a:gd name="T3" fmla="*/ 113 h 292"/>
                <a:gd name="T4" fmla="*/ 46 w 310"/>
                <a:gd name="T5" fmla="*/ 170 h 292"/>
                <a:gd name="T6" fmla="*/ 27 w 310"/>
                <a:gd name="T7" fmla="*/ 187 h 292"/>
                <a:gd name="T8" fmla="*/ 61 w 310"/>
                <a:gd name="T9" fmla="*/ 194 h 292"/>
                <a:gd name="T10" fmla="*/ 57 w 310"/>
                <a:gd name="T11" fmla="*/ 221 h 292"/>
                <a:gd name="T12" fmla="*/ 95 w 310"/>
                <a:gd name="T13" fmla="*/ 215 h 292"/>
                <a:gd name="T14" fmla="*/ 123 w 310"/>
                <a:gd name="T15" fmla="*/ 243 h 292"/>
                <a:gd name="T16" fmla="*/ 127 w 310"/>
                <a:gd name="T17" fmla="*/ 277 h 292"/>
                <a:gd name="T18" fmla="*/ 165 w 310"/>
                <a:gd name="T19" fmla="*/ 256 h 292"/>
                <a:gd name="T20" fmla="*/ 221 w 310"/>
                <a:gd name="T21" fmla="*/ 292 h 292"/>
                <a:gd name="T22" fmla="*/ 278 w 310"/>
                <a:gd name="T23" fmla="*/ 266 h 292"/>
                <a:gd name="T24" fmla="*/ 253 w 310"/>
                <a:gd name="T25" fmla="*/ 232 h 292"/>
                <a:gd name="T26" fmla="*/ 257 w 310"/>
                <a:gd name="T27" fmla="*/ 228 h 292"/>
                <a:gd name="T28" fmla="*/ 310 w 310"/>
                <a:gd name="T29" fmla="*/ 179 h 292"/>
                <a:gd name="T30" fmla="*/ 299 w 310"/>
                <a:gd name="T31" fmla="*/ 119 h 292"/>
                <a:gd name="T32" fmla="*/ 278 w 310"/>
                <a:gd name="T33" fmla="*/ 68 h 292"/>
                <a:gd name="T34" fmla="*/ 233 w 310"/>
                <a:gd name="T35" fmla="*/ 43 h 292"/>
                <a:gd name="T36" fmla="*/ 229 w 310"/>
                <a:gd name="T37" fmla="*/ 17 h 292"/>
                <a:gd name="T38" fmla="*/ 225 w 310"/>
                <a:gd name="T39" fmla="*/ 15 h 292"/>
                <a:gd name="T40" fmla="*/ 199 w 310"/>
                <a:gd name="T41" fmla="*/ 13 h 292"/>
                <a:gd name="T42" fmla="*/ 106 w 310"/>
                <a:gd name="T43" fmla="*/ 0 h 292"/>
                <a:gd name="T44" fmla="*/ 87 w 310"/>
                <a:gd name="T45" fmla="*/ 24 h 292"/>
                <a:gd name="T46" fmla="*/ 38 w 310"/>
                <a:gd name="T47" fmla="*/ 9 h 292"/>
                <a:gd name="T48" fmla="*/ 12 w 310"/>
                <a:gd name="T49" fmla="*/ 37 h 292"/>
                <a:gd name="T50" fmla="*/ 15 w 310"/>
                <a:gd name="T51" fmla="*/ 66 h 292"/>
                <a:gd name="T52" fmla="*/ 0 w 310"/>
                <a:gd name="T53" fmla="*/ 85 h 292"/>
                <a:gd name="T54" fmla="*/ 2 w 310"/>
                <a:gd name="T55" fmla="*/ 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0" h="292">
                  <a:moveTo>
                    <a:pt x="2" y="92"/>
                  </a:moveTo>
                  <a:lnTo>
                    <a:pt x="27" y="113"/>
                  </a:lnTo>
                  <a:lnTo>
                    <a:pt x="46" y="170"/>
                  </a:lnTo>
                  <a:lnTo>
                    <a:pt x="27" y="187"/>
                  </a:lnTo>
                  <a:lnTo>
                    <a:pt x="61" y="194"/>
                  </a:lnTo>
                  <a:lnTo>
                    <a:pt x="57" y="221"/>
                  </a:lnTo>
                  <a:lnTo>
                    <a:pt x="95" y="215"/>
                  </a:lnTo>
                  <a:lnTo>
                    <a:pt x="123" y="243"/>
                  </a:lnTo>
                  <a:lnTo>
                    <a:pt x="127" y="277"/>
                  </a:lnTo>
                  <a:lnTo>
                    <a:pt x="165" y="256"/>
                  </a:lnTo>
                  <a:lnTo>
                    <a:pt x="221" y="292"/>
                  </a:lnTo>
                  <a:lnTo>
                    <a:pt x="278" y="266"/>
                  </a:lnTo>
                  <a:lnTo>
                    <a:pt x="253" y="232"/>
                  </a:lnTo>
                  <a:lnTo>
                    <a:pt x="257" y="228"/>
                  </a:lnTo>
                  <a:lnTo>
                    <a:pt x="310" y="179"/>
                  </a:lnTo>
                  <a:lnTo>
                    <a:pt x="299" y="119"/>
                  </a:lnTo>
                  <a:lnTo>
                    <a:pt x="278" y="68"/>
                  </a:lnTo>
                  <a:lnTo>
                    <a:pt x="233" y="43"/>
                  </a:lnTo>
                  <a:lnTo>
                    <a:pt x="229" y="17"/>
                  </a:lnTo>
                  <a:lnTo>
                    <a:pt x="225" y="15"/>
                  </a:lnTo>
                  <a:lnTo>
                    <a:pt x="199" y="13"/>
                  </a:lnTo>
                  <a:lnTo>
                    <a:pt x="106" y="0"/>
                  </a:lnTo>
                  <a:lnTo>
                    <a:pt x="87" y="24"/>
                  </a:lnTo>
                  <a:lnTo>
                    <a:pt x="38" y="9"/>
                  </a:lnTo>
                  <a:lnTo>
                    <a:pt x="12" y="37"/>
                  </a:lnTo>
                  <a:lnTo>
                    <a:pt x="15" y="66"/>
                  </a:lnTo>
                  <a:lnTo>
                    <a:pt x="0" y="85"/>
                  </a:lnTo>
                  <a:lnTo>
                    <a:pt x="2" y="9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98B51F1-9A76-40B4-B9F0-5B734A33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893" y="4448266"/>
              <a:ext cx="594216" cy="646421"/>
            </a:xfrm>
            <a:custGeom>
              <a:avLst/>
              <a:gdLst>
                <a:gd name="T0" fmla="*/ 2 w 387"/>
                <a:gd name="T1" fmla="*/ 306 h 421"/>
                <a:gd name="T2" fmla="*/ 32 w 387"/>
                <a:gd name="T3" fmla="*/ 230 h 421"/>
                <a:gd name="T4" fmla="*/ 26 w 387"/>
                <a:gd name="T5" fmla="*/ 213 h 421"/>
                <a:gd name="T6" fmla="*/ 4 w 387"/>
                <a:gd name="T7" fmla="*/ 215 h 421"/>
                <a:gd name="T8" fmla="*/ 17 w 387"/>
                <a:gd name="T9" fmla="*/ 181 h 421"/>
                <a:gd name="T10" fmla="*/ 51 w 387"/>
                <a:gd name="T11" fmla="*/ 179 h 421"/>
                <a:gd name="T12" fmla="*/ 87 w 387"/>
                <a:gd name="T13" fmla="*/ 147 h 421"/>
                <a:gd name="T14" fmla="*/ 87 w 387"/>
                <a:gd name="T15" fmla="*/ 102 h 421"/>
                <a:gd name="T16" fmla="*/ 132 w 387"/>
                <a:gd name="T17" fmla="*/ 81 h 421"/>
                <a:gd name="T18" fmla="*/ 155 w 387"/>
                <a:gd name="T19" fmla="*/ 26 h 421"/>
                <a:gd name="T20" fmla="*/ 185 w 387"/>
                <a:gd name="T21" fmla="*/ 0 h 421"/>
                <a:gd name="T22" fmla="*/ 213 w 387"/>
                <a:gd name="T23" fmla="*/ 11 h 421"/>
                <a:gd name="T24" fmla="*/ 230 w 387"/>
                <a:gd name="T25" fmla="*/ 51 h 421"/>
                <a:gd name="T26" fmla="*/ 245 w 387"/>
                <a:gd name="T27" fmla="*/ 36 h 421"/>
                <a:gd name="T28" fmla="*/ 285 w 387"/>
                <a:gd name="T29" fmla="*/ 40 h 421"/>
                <a:gd name="T30" fmla="*/ 300 w 387"/>
                <a:gd name="T31" fmla="*/ 68 h 421"/>
                <a:gd name="T32" fmla="*/ 321 w 387"/>
                <a:gd name="T33" fmla="*/ 72 h 421"/>
                <a:gd name="T34" fmla="*/ 306 w 387"/>
                <a:gd name="T35" fmla="*/ 87 h 421"/>
                <a:gd name="T36" fmla="*/ 342 w 387"/>
                <a:gd name="T37" fmla="*/ 102 h 421"/>
                <a:gd name="T38" fmla="*/ 359 w 387"/>
                <a:gd name="T39" fmla="*/ 125 h 421"/>
                <a:gd name="T40" fmla="*/ 336 w 387"/>
                <a:gd name="T41" fmla="*/ 149 h 421"/>
                <a:gd name="T42" fmla="*/ 347 w 387"/>
                <a:gd name="T43" fmla="*/ 176 h 421"/>
                <a:gd name="T44" fmla="*/ 332 w 387"/>
                <a:gd name="T45" fmla="*/ 187 h 421"/>
                <a:gd name="T46" fmla="*/ 334 w 387"/>
                <a:gd name="T47" fmla="*/ 193 h 421"/>
                <a:gd name="T48" fmla="*/ 379 w 387"/>
                <a:gd name="T49" fmla="*/ 221 h 421"/>
                <a:gd name="T50" fmla="*/ 370 w 387"/>
                <a:gd name="T51" fmla="*/ 230 h 421"/>
                <a:gd name="T52" fmla="*/ 387 w 387"/>
                <a:gd name="T53" fmla="*/ 259 h 421"/>
                <a:gd name="T54" fmla="*/ 385 w 387"/>
                <a:gd name="T55" fmla="*/ 313 h 421"/>
                <a:gd name="T56" fmla="*/ 285 w 387"/>
                <a:gd name="T57" fmla="*/ 421 h 421"/>
                <a:gd name="T58" fmla="*/ 262 w 387"/>
                <a:gd name="T59" fmla="*/ 395 h 421"/>
                <a:gd name="T60" fmla="*/ 223 w 387"/>
                <a:gd name="T61" fmla="*/ 408 h 421"/>
                <a:gd name="T62" fmla="*/ 213 w 387"/>
                <a:gd name="T63" fmla="*/ 372 h 421"/>
                <a:gd name="T64" fmla="*/ 100 w 387"/>
                <a:gd name="T65" fmla="*/ 383 h 421"/>
                <a:gd name="T66" fmla="*/ 85 w 387"/>
                <a:gd name="T67" fmla="*/ 344 h 421"/>
                <a:gd name="T68" fmla="*/ 85 w 387"/>
                <a:gd name="T69" fmla="*/ 304 h 421"/>
                <a:gd name="T70" fmla="*/ 58 w 387"/>
                <a:gd name="T71" fmla="*/ 321 h 421"/>
                <a:gd name="T72" fmla="*/ 0 w 387"/>
                <a:gd name="T73" fmla="*/ 308 h 421"/>
                <a:gd name="T74" fmla="*/ 2 w 387"/>
                <a:gd name="T75" fmla="*/ 30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421">
                  <a:moveTo>
                    <a:pt x="2" y="306"/>
                  </a:moveTo>
                  <a:lnTo>
                    <a:pt x="32" y="230"/>
                  </a:lnTo>
                  <a:lnTo>
                    <a:pt x="26" y="213"/>
                  </a:lnTo>
                  <a:lnTo>
                    <a:pt x="4" y="215"/>
                  </a:lnTo>
                  <a:lnTo>
                    <a:pt x="17" y="181"/>
                  </a:lnTo>
                  <a:lnTo>
                    <a:pt x="51" y="179"/>
                  </a:lnTo>
                  <a:lnTo>
                    <a:pt x="87" y="147"/>
                  </a:lnTo>
                  <a:lnTo>
                    <a:pt x="87" y="102"/>
                  </a:lnTo>
                  <a:lnTo>
                    <a:pt x="132" y="81"/>
                  </a:lnTo>
                  <a:lnTo>
                    <a:pt x="155" y="26"/>
                  </a:lnTo>
                  <a:lnTo>
                    <a:pt x="185" y="0"/>
                  </a:lnTo>
                  <a:lnTo>
                    <a:pt x="213" y="11"/>
                  </a:lnTo>
                  <a:lnTo>
                    <a:pt x="230" y="51"/>
                  </a:lnTo>
                  <a:lnTo>
                    <a:pt x="245" y="36"/>
                  </a:lnTo>
                  <a:lnTo>
                    <a:pt x="285" y="40"/>
                  </a:lnTo>
                  <a:lnTo>
                    <a:pt x="300" y="68"/>
                  </a:lnTo>
                  <a:lnTo>
                    <a:pt x="321" y="72"/>
                  </a:lnTo>
                  <a:lnTo>
                    <a:pt x="306" y="87"/>
                  </a:lnTo>
                  <a:lnTo>
                    <a:pt x="342" y="102"/>
                  </a:lnTo>
                  <a:lnTo>
                    <a:pt x="359" y="125"/>
                  </a:lnTo>
                  <a:lnTo>
                    <a:pt x="336" y="149"/>
                  </a:lnTo>
                  <a:lnTo>
                    <a:pt x="347" y="176"/>
                  </a:lnTo>
                  <a:lnTo>
                    <a:pt x="332" y="187"/>
                  </a:lnTo>
                  <a:lnTo>
                    <a:pt x="334" y="193"/>
                  </a:lnTo>
                  <a:lnTo>
                    <a:pt x="379" y="221"/>
                  </a:lnTo>
                  <a:lnTo>
                    <a:pt x="370" y="230"/>
                  </a:lnTo>
                  <a:lnTo>
                    <a:pt x="387" y="259"/>
                  </a:lnTo>
                  <a:lnTo>
                    <a:pt x="385" y="313"/>
                  </a:lnTo>
                  <a:lnTo>
                    <a:pt x="285" y="421"/>
                  </a:lnTo>
                  <a:lnTo>
                    <a:pt x="262" y="395"/>
                  </a:lnTo>
                  <a:lnTo>
                    <a:pt x="223" y="408"/>
                  </a:lnTo>
                  <a:lnTo>
                    <a:pt x="213" y="372"/>
                  </a:lnTo>
                  <a:lnTo>
                    <a:pt x="100" y="383"/>
                  </a:lnTo>
                  <a:lnTo>
                    <a:pt x="85" y="344"/>
                  </a:lnTo>
                  <a:lnTo>
                    <a:pt x="85" y="304"/>
                  </a:lnTo>
                  <a:lnTo>
                    <a:pt x="58" y="321"/>
                  </a:lnTo>
                  <a:lnTo>
                    <a:pt x="0" y="308"/>
                  </a:lnTo>
                  <a:lnTo>
                    <a:pt x="2" y="3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FC242632-9AAE-41ED-9D5B-7FB71D83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451" y="5364925"/>
              <a:ext cx="600358" cy="431459"/>
            </a:xfrm>
            <a:custGeom>
              <a:avLst/>
              <a:gdLst>
                <a:gd name="T0" fmla="*/ 0 w 391"/>
                <a:gd name="T1" fmla="*/ 151 h 281"/>
                <a:gd name="T2" fmla="*/ 26 w 391"/>
                <a:gd name="T3" fmla="*/ 115 h 281"/>
                <a:gd name="T4" fmla="*/ 28 w 391"/>
                <a:gd name="T5" fmla="*/ 62 h 281"/>
                <a:gd name="T6" fmla="*/ 15 w 391"/>
                <a:gd name="T7" fmla="*/ 56 h 281"/>
                <a:gd name="T8" fmla="*/ 70 w 391"/>
                <a:gd name="T9" fmla="*/ 30 h 281"/>
                <a:gd name="T10" fmla="*/ 98 w 391"/>
                <a:gd name="T11" fmla="*/ 58 h 281"/>
                <a:gd name="T12" fmla="*/ 100 w 391"/>
                <a:gd name="T13" fmla="*/ 28 h 281"/>
                <a:gd name="T14" fmla="*/ 121 w 391"/>
                <a:gd name="T15" fmla="*/ 34 h 281"/>
                <a:gd name="T16" fmla="*/ 136 w 391"/>
                <a:gd name="T17" fmla="*/ 17 h 281"/>
                <a:gd name="T18" fmla="*/ 160 w 391"/>
                <a:gd name="T19" fmla="*/ 28 h 281"/>
                <a:gd name="T20" fmla="*/ 234 w 391"/>
                <a:gd name="T21" fmla="*/ 0 h 281"/>
                <a:gd name="T22" fmla="*/ 253 w 391"/>
                <a:gd name="T23" fmla="*/ 20 h 281"/>
                <a:gd name="T24" fmla="*/ 277 w 391"/>
                <a:gd name="T25" fmla="*/ 7 h 281"/>
                <a:gd name="T26" fmla="*/ 306 w 391"/>
                <a:gd name="T27" fmla="*/ 15 h 281"/>
                <a:gd name="T28" fmla="*/ 279 w 391"/>
                <a:gd name="T29" fmla="*/ 51 h 281"/>
                <a:gd name="T30" fmla="*/ 313 w 391"/>
                <a:gd name="T31" fmla="*/ 64 h 281"/>
                <a:gd name="T32" fmla="*/ 315 w 391"/>
                <a:gd name="T33" fmla="*/ 109 h 281"/>
                <a:gd name="T34" fmla="*/ 328 w 391"/>
                <a:gd name="T35" fmla="*/ 109 h 281"/>
                <a:gd name="T36" fmla="*/ 391 w 391"/>
                <a:gd name="T37" fmla="*/ 192 h 281"/>
                <a:gd name="T38" fmla="*/ 353 w 391"/>
                <a:gd name="T39" fmla="*/ 200 h 281"/>
                <a:gd name="T40" fmla="*/ 336 w 391"/>
                <a:gd name="T41" fmla="*/ 264 h 281"/>
                <a:gd name="T42" fmla="*/ 272 w 391"/>
                <a:gd name="T43" fmla="*/ 245 h 281"/>
                <a:gd name="T44" fmla="*/ 232 w 391"/>
                <a:gd name="T45" fmla="*/ 281 h 281"/>
                <a:gd name="T46" fmla="*/ 158 w 391"/>
                <a:gd name="T47" fmla="*/ 266 h 281"/>
                <a:gd name="T48" fmla="*/ 149 w 391"/>
                <a:gd name="T49" fmla="*/ 249 h 281"/>
                <a:gd name="T50" fmla="*/ 119 w 391"/>
                <a:gd name="T51" fmla="*/ 256 h 281"/>
                <a:gd name="T52" fmla="*/ 102 w 391"/>
                <a:gd name="T53" fmla="*/ 200 h 281"/>
                <a:gd name="T54" fmla="*/ 68 w 391"/>
                <a:gd name="T55" fmla="*/ 166 h 281"/>
                <a:gd name="T56" fmla="*/ 47 w 391"/>
                <a:gd name="T57" fmla="*/ 175 h 281"/>
                <a:gd name="T58" fmla="*/ 11 w 391"/>
                <a:gd name="T59" fmla="*/ 170 h 281"/>
                <a:gd name="T60" fmla="*/ 0 w 391"/>
                <a:gd name="T61" fmla="*/ 158 h 281"/>
                <a:gd name="T62" fmla="*/ 0 w 391"/>
                <a:gd name="T63" fmla="*/ 15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281">
                  <a:moveTo>
                    <a:pt x="0" y="151"/>
                  </a:moveTo>
                  <a:lnTo>
                    <a:pt x="26" y="115"/>
                  </a:lnTo>
                  <a:lnTo>
                    <a:pt x="28" y="62"/>
                  </a:lnTo>
                  <a:lnTo>
                    <a:pt x="15" y="56"/>
                  </a:lnTo>
                  <a:lnTo>
                    <a:pt x="70" y="30"/>
                  </a:lnTo>
                  <a:lnTo>
                    <a:pt x="98" y="58"/>
                  </a:lnTo>
                  <a:lnTo>
                    <a:pt x="100" y="28"/>
                  </a:lnTo>
                  <a:lnTo>
                    <a:pt x="121" y="34"/>
                  </a:lnTo>
                  <a:lnTo>
                    <a:pt x="136" y="17"/>
                  </a:lnTo>
                  <a:lnTo>
                    <a:pt x="160" y="28"/>
                  </a:lnTo>
                  <a:lnTo>
                    <a:pt x="234" y="0"/>
                  </a:lnTo>
                  <a:lnTo>
                    <a:pt x="253" y="20"/>
                  </a:lnTo>
                  <a:lnTo>
                    <a:pt x="277" y="7"/>
                  </a:lnTo>
                  <a:lnTo>
                    <a:pt x="306" y="15"/>
                  </a:lnTo>
                  <a:lnTo>
                    <a:pt x="279" y="51"/>
                  </a:lnTo>
                  <a:lnTo>
                    <a:pt x="313" y="64"/>
                  </a:lnTo>
                  <a:lnTo>
                    <a:pt x="315" y="109"/>
                  </a:lnTo>
                  <a:lnTo>
                    <a:pt x="328" y="109"/>
                  </a:lnTo>
                  <a:lnTo>
                    <a:pt x="391" y="192"/>
                  </a:lnTo>
                  <a:lnTo>
                    <a:pt x="353" y="200"/>
                  </a:lnTo>
                  <a:lnTo>
                    <a:pt x="336" y="264"/>
                  </a:lnTo>
                  <a:lnTo>
                    <a:pt x="272" y="245"/>
                  </a:lnTo>
                  <a:lnTo>
                    <a:pt x="232" y="281"/>
                  </a:lnTo>
                  <a:lnTo>
                    <a:pt x="158" y="266"/>
                  </a:lnTo>
                  <a:lnTo>
                    <a:pt x="149" y="249"/>
                  </a:lnTo>
                  <a:lnTo>
                    <a:pt x="119" y="256"/>
                  </a:lnTo>
                  <a:lnTo>
                    <a:pt x="102" y="200"/>
                  </a:lnTo>
                  <a:lnTo>
                    <a:pt x="68" y="166"/>
                  </a:lnTo>
                  <a:lnTo>
                    <a:pt x="47" y="175"/>
                  </a:lnTo>
                  <a:lnTo>
                    <a:pt x="11" y="170"/>
                  </a:lnTo>
                  <a:lnTo>
                    <a:pt x="0" y="158"/>
                  </a:lnTo>
                  <a:lnTo>
                    <a:pt x="0" y="151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11D5446C-F6F9-4D97-824C-6FD59B89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946" y="4497400"/>
              <a:ext cx="626460" cy="783075"/>
            </a:xfrm>
            <a:custGeom>
              <a:avLst/>
              <a:gdLst>
                <a:gd name="T0" fmla="*/ 0 w 408"/>
                <a:gd name="T1" fmla="*/ 400 h 510"/>
                <a:gd name="T2" fmla="*/ 13 w 408"/>
                <a:gd name="T3" fmla="*/ 395 h 510"/>
                <a:gd name="T4" fmla="*/ 38 w 408"/>
                <a:gd name="T5" fmla="*/ 389 h 510"/>
                <a:gd name="T6" fmla="*/ 70 w 408"/>
                <a:gd name="T7" fmla="*/ 389 h 510"/>
                <a:gd name="T8" fmla="*/ 57 w 408"/>
                <a:gd name="T9" fmla="*/ 419 h 510"/>
                <a:gd name="T10" fmla="*/ 159 w 408"/>
                <a:gd name="T11" fmla="*/ 417 h 510"/>
                <a:gd name="T12" fmla="*/ 157 w 408"/>
                <a:gd name="T13" fmla="*/ 434 h 510"/>
                <a:gd name="T14" fmla="*/ 223 w 408"/>
                <a:gd name="T15" fmla="*/ 476 h 510"/>
                <a:gd name="T16" fmla="*/ 219 w 408"/>
                <a:gd name="T17" fmla="*/ 506 h 510"/>
                <a:gd name="T18" fmla="*/ 264 w 408"/>
                <a:gd name="T19" fmla="*/ 510 h 510"/>
                <a:gd name="T20" fmla="*/ 274 w 408"/>
                <a:gd name="T21" fmla="*/ 487 h 510"/>
                <a:gd name="T22" fmla="*/ 287 w 408"/>
                <a:gd name="T23" fmla="*/ 502 h 510"/>
                <a:gd name="T24" fmla="*/ 315 w 408"/>
                <a:gd name="T25" fmla="*/ 487 h 510"/>
                <a:gd name="T26" fmla="*/ 306 w 408"/>
                <a:gd name="T27" fmla="*/ 457 h 510"/>
                <a:gd name="T28" fmla="*/ 330 w 408"/>
                <a:gd name="T29" fmla="*/ 451 h 510"/>
                <a:gd name="T30" fmla="*/ 327 w 408"/>
                <a:gd name="T31" fmla="*/ 387 h 510"/>
                <a:gd name="T32" fmla="*/ 376 w 408"/>
                <a:gd name="T33" fmla="*/ 353 h 510"/>
                <a:gd name="T34" fmla="*/ 357 w 408"/>
                <a:gd name="T35" fmla="*/ 332 h 510"/>
                <a:gd name="T36" fmla="*/ 408 w 408"/>
                <a:gd name="T37" fmla="*/ 312 h 510"/>
                <a:gd name="T38" fmla="*/ 408 w 408"/>
                <a:gd name="T39" fmla="*/ 272 h 510"/>
                <a:gd name="T40" fmla="*/ 381 w 408"/>
                <a:gd name="T41" fmla="*/ 289 h 510"/>
                <a:gd name="T42" fmla="*/ 323 w 408"/>
                <a:gd name="T43" fmla="*/ 276 h 510"/>
                <a:gd name="T44" fmla="*/ 325 w 408"/>
                <a:gd name="T45" fmla="*/ 274 h 510"/>
                <a:gd name="T46" fmla="*/ 355 w 408"/>
                <a:gd name="T47" fmla="*/ 198 h 510"/>
                <a:gd name="T48" fmla="*/ 349 w 408"/>
                <a:gd name="T49" fmla="*/ 181 h 510"/>
                <a:gd name="T50" fmla="*/ 327 w 408"/>
                <a:gd name="T51" fmla="*/ 183 h 510"/>
                <a:gd name="T52" fmla="*/ 238 w 408"/>
                <a:gd name="T53" fmla="*/ 161 h 510"/>
                <a:gd name="T54" fmla="*/ 232 w 408"/>
                <a:gd name="T55" fmla="*/ 117 h 510"/>
                <a:gd name="T56" fmla="*/ 193 w 408"/>
                <a:gd name="T57" fmla="*/ 106 h 510"/>
                <a:gd name="T58" fmla="*/ 191 w 408"/>
                <a:gd name="T59" fmla="*/ 89 h 510"/>
                <a:gd name="T60" fmla="*/ 157 w 408"/>
                <a:gd name="T61" fmla="*/ 93 h 510"/>
                <a:gd name="T62" fmla="*/ 172 w 408"/>
                <a:gd name="T63" fmla="*/ 185 h 510"/>
                <a:gd name="T64" fmla="*/ 206 w 408"/>
                <a:gd name="T65" fmla="*/ 213 h 510"/>
                <a:gd name="T66" fmla="*/ 179 w 408"/>
                <a:gd name="T67" fmla="*/ 200 h 510"/>
                <a:gd name="T68" fmla="*/ 196 w 408"/>
                <a:gd name="T69" fmla="*/ 225 h 510"/>
                <a:gd name="T70" fmla="*/ 159 w 408"/>
                <a:gd name="T71" fmla="*/ 185 h 510"/>
                <a:gd name="T72" fmla="*/ 130 w 408"/>
                <a:gd name="T73" fmla="*/ 81 h 510"/>
                <a:gd name="T74" fmla="*/ 68 w 408"/>
                <a:gd name="T75" fmla="*/ 21 h 510"/>
                <a:gd name="T76" fmla="*/ 72 w 408"/>
                <a:gd name="T77" fmla="*/ 0 h 510"/>
                <a:gd name="T78" fmla="*/ 49 w 408"/>
                <a:gd name="T79" fmla="*/ 25 h 510"/>
                <a:gd name="T80" fmla="*/ 0 w 408"/>
                <a:gd name="T81" fmla="*/ 344 h 510"/>
                <a:gd name="T82" fmla="*/ 30 w 408"/>
                <a:gd name="T83" fmla="*/ 293 h 510"/>
                <a:gd name="T84" fmla="*/ 64 w 408"/>
                <a:gd name="T85" fmla="*/ 327 h 510"/>
                <a:gd name="T86" fmla="*/ 17 w 408"/>
                <a:gd name="T87" fmla="*/ 332 h 510"/>
                <a:gd name="T88" fmla="*/ 0 w 408"/>
                <a:gd name="T89" fmla="*/ 40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8" h="510">
                  <a:moveTo>
                    <a:pt x="0" y="400"/>
                  </a:moveTo>
                  <a:lnTo>
                    <a:pt x="13" y="395"/>
                  </a:lnTo>
                  <a:lnTo>
                    <a:pt x="38" y="389"/>
                  </a:lnTo>
                  <a:lnTo>
                    <a:pt x="70" y="389"/>
                  </a:lnTo>
                  <a:lnTo>
                    <a:pt x="57" y="419"/>
                  </a:lnTo>
                  <a:lnTo>
                    <a:pt x="159" y="417"/>
                  </a:lnTo>
                  <a:lnTo>
                    <a:pt x="157" y="434"/>
                  </a:lnTo>
                  <a:lnTo>
                    <a:pt x="223" y="476"/>
                  </a:lnTo>
                  <a:lnTo>
                    <a:pt x="219" y="506"/>
                  </a:lnTo>
                  <a:lnTo>
                    <a:pt x="264" y="510"/>
                  </a:lnTo>
                  <a:lnTo>
                    <a:pt x="274" y="487"/>
                  </a:lnTo>
                  <a:lnTo>
                    <a:pt x="287" y="502"/>
                  </a:lnTo>
                  <a:lnTo>
                    <a:pt x="315" y="487"/>
                  </a:lnTo>
                  <a:lnTo>
                    <a:pt x="306" y="457"/>
                  </a:lnTo>
                  <a:lnTo>
                    <a:pt x="330" y="451"/>
                  </a:lnTo>
                  <a:lnTo>
                    <a:pt x="327" y="387"/>
                  </a:lnTo>
                  <a:lnTo>
                    <a:pt x="376" y="353"/>
                  </a:lnTo>
                  <a:lnTo>
                    <a:pt x="357" y="332"/>
                  </a:lnTo>
                  <a:lnTo>
                    <a:pt x="408" y="312"/>
                  </a:lnTo>
                  <a:lnTo>
                    <a:pt x="408" y="272"/>
                  </a:lnTo>
                  <a:lnTo>
                    <a:pt x="381" y="289"/>
                  </a:lnTo>
                  <a:lnTo>
                    <a:pt x="323" y="276"/>
                  </a:lnTo>
                  <a:lnTo>
                    <a:pt x="325" y="274"/>
                  </a:lnTo>
                  <a:lnTo>
                    <a:pt x="355" y="198"/>
                  </a:lnTo>
                  <a:lnTo>
                    <a:pt x="349" y="181"/>
                  </a:lnTo>
                  <a:lnTo>
                    <a:pt x="327" y="183"/>
                  </a:lnTo>
                  <a:lnTo>
                    <a:pt x="238" y="161"/>
                  </a:lnTo>
                  <a:lnTo>
                    <a:pt x="232" y="117"/>
                  </a:lnTo>
                  <a:lnTo>
                    <a:pt x="193" y="106"/>
                  </a:lnTo>
                  <a:lnTo>
                    <a:pt x="191" y="89"/>
                  </a:lnTo>
                  <a:lnTo>
                    <a:pt x="157" y="93"/>
                  </a:lnTo>
                  <a:lnTo>
                    <a:pt x="172" y="185"/>
                  </a:lnTo>
                  <a:lnTo>
                    <a:pt x="206" y="213"/>
                  </a:lnTo>
                  <a:lnTo>
                    <a:pt x="179" y="200"/>
                  </a:lnTo>
                  <a:lnTo>
                    <a:pt x="196" y="225"/>
                  </a:lnTo>
                  <a:lnTo>
                    <a:pt x="159" y="185"/>
                  </a:lnTo>
                  <a:lnTo>
                    <a:pt x="130" y="81"/>
                  </a:lnTo>
                  <a:lnTo>
                    <a:pt x="68" y="21"/>
                  </a:lnTo>
                  <a:lnTo>
                    <a:pt x="72" y="0"/>
                  </a:lnTo>
                  <a:lnTo>
                    <a:pt x="49" y="25"/>
                  </a:lnTo>
                  <a:lnTo>
                    <a:pt x="0" y="344"/>
                  </a:lnTo>
                  <a:lnTo>
                    <a:pt x="30" y="293"/>
                  </a:lnTo>
                  <a:lnTo>
                    <a:pt x="64" y="327"/>
                  </a:lnTo>
                  <a:lnTo>
                    <a:pt x="17" y="332"/>
                  </a:lnTo>
                  <a:lnTo>
                    <a:pt x="0" y="40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D6B9D120-1DBD-41A2-8DCF-D5E5FFDB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501" y="3580743"/>
              <a:ext cx="506695" cy="518979"/>
            </a:xfrm>
            <a:custGeom>
              <a:avLst/>
              <a:gdLst>
                <a:gd name="T0" fmla="*/ 2 w 330"/>
                <a:gd name="T1" fmla="*/ 191 h 338"/>
                <a:gd name="T2" fmla="*/ 9 w 330"/>
                <a:gd name="T3" fmla="*/ 244 h 338"/>
                <a:gd name="T4" fmla="*/ 68 w 330"/>
                <a:gd name="T5" fmla="*/ 278 h 338"/>
                <a:gd name="T6" fmla="*/ 68 w 330"/>
                <a:gd name="T7" fmla="*/ 299 h 338"/>
                <a:gd name="T8" fmla="*/ 83 w 330"/>
                <a:gd name="T9" fmla="*/ 306 h 338"/>
                <a:gd name="T10" fmla="*/ 75 w 330"/>
                <a:gd name="T11" fmla="*/ 323 h 338"/>
                <a:gd name="T12" fmla="*/ 119 w 330"/>
                <a:gd name="T13" fmla="*/ 318 h 338"/>
                <a:gd name="T14" fmla="*/ 136 w 330"/>
                <a:gd name="T15" fmla="*/ 338 h 338"/>
                <a:gd name="T16" fmla="*/ 162 w 330"/>
                <a:gd name="T17" fmla="*/ 310 h 338"/>
                <a:gd name="T18" fmla="*/ 211 w 330"/>
                <a:gd name="T19" fmla="*/ 325 h 338"/>
                <a:gd name="T20" fmla="*/ 230 w 330"/>
                <a:gd name="T21" fmla="*/ 301 h 338"/>
                <a:gd name="T22" fmla="*/ 323 w 330"/>
                <a:gd name="T23" fmla="*/ 314 h 338"/>
                <a:gd name="T24" fmla="*/ 330 w 330"/>
                <a:gd name="T25" fmla="*/ 233 h 338"/>
                <a:gd name="T26" fmla="*/ 300 w 330"/>
                <a:gd name="T27" fmla="*/ 199 h 338"/>
                <a:gd name="T28" fmla="*/ 313 w 330"/>
                <a:gd name="T29" fmla="*/ 187 h 338"/>
                <a:gd name="T30" fmla="*/ 296 w 330"/>
                <a:gd name="T31" fmla="*/ 165 h 338"/>
                <a:gd name="T32" fmla="*/ 323 w 330"/>
                <a:gd name="T33" fmla="*/ 138 h 338"/>
                <a:gd name="T34" fmla="*/ 302 w 330"/>
                <a:gd name="T35" fmla="*/ 127 h 338"/>
                <a:gd name="T36" fmla="*/ 313 w 330"/>
                <a:gd name="T37" fmla="*/ 104 h 338"/>
                <a:gd name="T38" fmla="*/ 285 w 330"/>
                <a:gd name="T39" fmla="*/ 57 h 338"/>
                <a:gd name="T40" fmla="*/ 230 w 330"/>
                <a:gd name="T41" fmla="*/ 55 h 338"/>
                <a:gd name="T42" fmla="*/ 232 w 330"/>
                <a:gd name="T43" fmla="*/ 53 h 338"/>
                <a:gd name="T44" fmla="*/ 247 w 330"/>
                <a:gd name="T45" fmla="*/ 23 h 338"/>
                <a:gd name="T46" fmla="*/ 187 w 330"/>
                <a:gd name="T47" fmla="*/ 0 h 338"/>
                <a:gd name="T48" fmla="*/ 122 w 330"/>
                <a:gd name="T49" fmla="*/ 31 h 338"/>
                <a:gd name="T50" fmla="*/ 126 w 330"/>
                <a:gd name="T51" fmla="*/ 59 h 338"/>
                <a:gd name="T52" fmla="*/ 100 w 330"/>
                <a:gd name="T53" fmla="*/ 91 h 338"/>
                <a:gd name="T54" fmla="*/ 75 w 330"/>
                <a:gd name="T55" fmla="*/ 85 h 338"/>
                <a:gd name="T56" fmla="*/ 49 w 330"/>
                <a:gd name="T57" fmla="*/ 99 h 338"/>
                <a:gd name="T58" fmla="*/ 34 w 330"/>
                <a:gd name="T59" fmla="*/ 184 h 338"/>
                <a:gd name="T60" fmla="*/ 0 w 330"/>
                <a:gd name="T61" fmla="*/ 187 h 338"/>
                <a:gd name="T62" fmla="*/ 2 w 330"/>
                <a:gd name="T63" fmla="*/ 19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38">
                  <a:moveTo>
                    <a:pt x="2" y="191"/>
                  </a:moveTo>
                  <a:lnTo>
                    <a:pt x="9" y="244"/>
                  </a:lnTo>
                  <a:lnTo>
                    <a:pt x="68" y="278"/>
                  </a:lnTo>
                  <a:lnTo>
                    <a:pt x="68" y="299"/>
                  </a:lnTo>
                  <a:lnTo>
                    <a:pt x="83" y="306"/>
                  </a:lnTo>
                  <a:lnTo>
                    <a:pt x="75" y="323"/>
                  </a:lnTo>
                  <a:lnTo>
                    <a:pt x="119" y="318"/>
                  </a:lnTo>
                  <a:lnTo>
                    <a:pt x="136" y="338"/>
                  </a:lnTo>
                  <a:lnTo>
                    <a:pt x="162" y="310"/>
                  </a:lnTo>
                  <a:lnTo>
                    <a:pt x="211" y="325"/>
                  </a:lnTo>
                  <a:lnTo>
                    <a:pt x="230" y="301"/>
                  </a:lnTo>
                  <a:lnTo>
                    <a:pt x="323" y="314"/>
                  </a:lnTo>
                  <a:lnTo>
                    <a:pt x="330" y="233"/>
                  </a:lnTo>
                  <a:lnTo>
                    <a:pt x="300" y="199"/>
                  </a:lnTo>
                  <a:lnTo>
                    <a:pt x="313" y="187"/>
                  </a:lnTo>
                  <a:lnTo>
                    <a:pt x="296" y="165"/>
                  </a:lnTo>
                  <a:lnTo>
                    <a:pt x="323" y="138"/>
                  </a:lnTo>
                  <a:lnTo>
                    <a:pt x="302" y="127"/>
                  </a:lnTo>
                  <a:lnTo>
                    <a:pt x="313" y="104"/>
                  </a:lnTo>
                  <a:lnTo>
                    <a:pt x="285" y="57"/>
                  </a:lnTo>
                  <a:lnTo>
                    <a:pt x="230" y="55"/>
                  </a:lnTo>
                  <a:lnTo>
                    <a:pt x="232" y="53"/>
                  </a:lnTo>
                  <a:lnTo>
                    <a:pt x="247" y="23"/>
                  </a:lnTo>
                  <a:lnTo>
                    <a:pt x="187" y="0"/>
                  </a:lnTo>
                  <a:lnTo>
                    <a:pt x="122" y="31"/>
                  </a:lnTo>
                  <a:lnTo>
                    <a:pt x="126" y="59"/>
                  </a:lnTo>
                  <a:lnTo>
                    <a:pt x="100" y="91"/>
                  </a:lnTo>
                  <a:lnTo>
                    <a:pt x="75" y="85"/>
                  </a:lnTo>
                  <a:lnTo>
                    <a:pt x="49" y="99"/>
                  </a:lnTo>
                  <a:lnTo>
                    <a:pt x="34" y="184"/>
                  </a:lnTo>
                  <a:lnTo>
                    <a:pt x="0" y="187"/>
                  </a:lnTo>
                  <a:lnTo>
                    <a:pt x="2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CD8A97E8-1441-4B10-A277-D672DDDD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21" y="5094687"/>
              <a:ext cx="687877" cy="568113"/>
            </a:xfrm>
            <a:custGeom>
              <a:avLst/>
              <a:gdLst>
                <a:gd name="T0" fmla="*/ 4 w 448"/>
                <a:gd name="T1" fmla="*/ 351 h 370"/>
                <a:gd name="T2" fmla="*/ 38 w 448"/>
                <a:gd name="T3" fmla="*/ 364 h 370"/>
                <a:gd name="T4" fmla="*/ 93 w 448"/>
                <a:gd name="T5" fmla="*/ 349 h 370"/>
                <a:gd name="T6" fmla="*/ 100 w 448"/>
                <a:gd name="T7" fmla="*/ 370 h 370"/>
                <a:gd name="T8" fmla="*/ 199 w 448"/>
                <a:gd name="T9" fmla="*/ 342 h 370"/>
                <a:gd name="T10" fmla="*/ 240 w 448"/>
                <a:gd name="T11" fmla="*/ 359 h 370"/>
                <a:gd name="T12" fmla="*/ 280 w 448"/>
                <a:gd name="T13" fmla="*/ 342 h 370"/>
                <a:gd name="T14" fmla="*/ 287 w 448"/>
                <a:gd name="T15" fmla="*/ 357 h 370"/>
                <a:gd name="T16" fmla="*/ 342 w 448"/>
                <a:gd name="T17" fmla="*/ 346 h 370"/>
                <a:gd name="T18" fmla="*/ 331 w 448"/>
                <a:gd name="T19" fmla="*/ 334 h 370"/>
                <a:gd name="T20" fmla="*/ 331 w 448"/>
                <a:gd name="T21" fmla="*/ 327 h 370"/>
                <a:gd name="T22" fmla="*/ 357 w 448"/>
                <a:gd name="T23" fmla="*/ 291 h 370"/>
                <a:gd name="T24" fmla="*/ 359 w 448"/>
                <a:gd name="T25" fmla="*/ 238 h 370"/>
                <a:gd name="T26" fmla="*/ 346 w 448"/>
                <a:gd name="T27" fmla="*/ 232 h 370"/>
                <a:gd name="T28" fmla="*/ 401 w 448"/>
                <a:gd name="T29" fmla="*/ 206 h 370"/>
                <a:gd name="T30" fmla="*/ 429 w 448"/>
                <a:gd name="T31" fmla="*/ 234 h 370"/>
                <a:gd name="T32" fmla="*/ 431 w 448"/>
                <a:gd name="T33" fmla="*/ 204 h 370"/>
                <a:gd name="T34" fmla="*/ 448 w 448"/>
                <a:gd name="T35" fmla="*/ 155 h 370"/>
                <a:gd name="T36" fmla="*/ 380 w 448"/>
                <a:gd name="T37" fmla="*/ 140 h 370"/>
                <a:gd name="T38" fmla="*/ 380 w 448"/>
                <a:gd name="T39" fmla="*/ 119 h 370"/>
                <a:gd name="T40" fmla="*/ 378 w 448"/>
                <a:gd name="T41" fmla="*/ 113 h 370"/>
                <a:gd name="T42" fmla="*/ 365 w 448"/>
                <a:gd name="T43" fmla="*/ 98 h 370"/>
                <a:gd name="T44" fmla="*/ 355 w 448"/>
                <a:gd name="T45" fmla="*/ 121 h 370"/>
                <a:gd name="T46" fmla="*/ 310 w 448"/>
                <a:gd name="T47" fmla="*/ 117 h 370"/>
                <a:gd name="T48" fmla="*/ 314 w 448"/>
                <a:gd name="T49" fmla="*/ 87 h 370"/>
                <a:gd name="T50" fmla="*/ 248 w 448"/>
                <a:gd name="T51" fmla="*/ 45 h 370"/>
                <a:gd name="T52" fmla="*/ 250 w 448"/>
                <a:gd name="T53" fmla="*/ 28 h 370"/>
                <a:gd name="T54" fmla="*/ 148 w 448"/>
                <a:gd name="T55" fmla="*/ 30 h 370"/>
                <a:gd name="T56" fmla="*/ 161 w 448"/>
                <a:gd name="T57" fmla="*/ 0 h 370"/>
                <a:gd name="T58" fmla="*/ 129 w 448"/>
                <a:gd name="T59" fmla="*/ 0 h 370"/>
                <a:gd name="T60" fmla="*/ 104 w 448"/>
                <a:gd name="T61" fmla="*/ 6 h 370"/>
                <a:gd name="T62" fmla="*/ 91 w 448"/>
                <a:gd name="T63" fmla="*/ 11 h 370"/>
                <a:gd name="T64" fmla="*/ 23 w 448"/>
                <a:gd name="T65" fmla="*/ 302 h 370"/>
                <a:gd name="T66" fmla="*/ 0 w 448"/>
                <a:gd name="T67" fmla="*/ 349 h 370"/>
                <a:gd name="T68" fmla="*/ 4 w 448"/>
                <a:gd name="T69" fmla="*/ 35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8" h="370">
                  <a:moveTo>
                    <a:pt x="4" y="351"/>
                  </a:moveTo>
                  <a:lnTo>
                    <a:pt x="38" y="364"/>
                  </a:lnTo>
                  <a:lnTo>
                    <a:pt x="93" y="349"/>
                  </a:lnTo>
                  <a:lnTo>
                    <a:pt x="100" y="370"/>
                  </a:lnTo>
                  <a:lnTo>
                    <a:pt x="199" y="342"/>
                  </a:lnTo>
                  <a:lnTo>
                    <a:pt x="240" y="359"/>
                  </a:lnTo>
                  <a:lnTo>
                    <a:pt x="280" y="342"/>
                  </a:lnTo>
                  <a:lnTo>
                    <a:pt x="287" y="357"/>
                  </a:lnTo>
                  <a:lnTo>
                    <a:pt x="342" y="346"/>
                  </a:lnTo>
                  <a:lnTo>
                    <a:pt x="331" y="334"/>
                  </a:lnTo>
                  <a:lnTo>
                    <a:pt x="331" y="327"/>
                  </a:lnTo>
                  <a:lnTo>
                    <a:pt x="357" y="291"/>
                  </a:lnTo>
                  <a:lnTo>
                    <a:pt x="359" y="238"/>
                  </a:lnTo>
                  <a:lnTo>
                    <a:pt x="346" y="232"/>
                  </a:lnTo>
                  <a:lnTo>
                    <a:pt x="401" y="206"/>
                  </a:lnTo>
                  <a:lnTo>
                    <a:pt x="429" y="234"/>
                  </a:lnTo>
                  <a:lnTo>
                    <a:pt x="431" y="204"/>
                  </a:lnTo>
                  <a:lnTo>
                    <a:pt x="448" y="155"/>
                  </a:lnTo>
                  <a:lnTo>
                    <a:pt x="380" y="140"/>
                  </a:lnTo>
                  <a:lnTo>
                    <a:pt x="380" y="119"/>
                  </a:lnTo>
                  <a:lnTo>
                    <a:pt x="378" y="113"/>
                  </a:lnTo>
                  <a:lnTo>
                    <a:pt x="365" y="98"/>
                  </a:lnTo>
                  <a:lnTo>
                    <a:pt x="355" y="121"/>
                  </a:lnTo>
                  <a:lnTo>
                    <a:pt x="310" y="117"/>
                  </a:lnTo>
                  <a:lnTo>
                    <a:pt x="314" y="87"/>
                  </a:lnTo>
                  <a:lnTo>
                    <a:pt x="248" y="45"/>
                  </a:lnTo>
                  <a:lnTo>
                    <a:pt x="250" y="28"/>
                  </a:lnTo>
                  <a:lnTo>
                    <a:pt x="148" y="3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04" y="6"/>
                  </a:lnTo>
                  <a:lnTo>
                    <a:pt x="91" y="11"/>
                  </a:lnTo>
                  <a:lnTo>
                    <a:pt x="23" y="302"/>
                  </a:lnTo>
                  <a:lnTo>
                    <a:pt x="0" y="349"/>
                  </a:lnTo>
                  <a:lnTo>
                    <a:pt x="4" y="35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30253B89-5153-4AC5-B023-3D43CC66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617" y="4976458"/>
              <a:ext cx="492877" cy="440672"/>
            </a:xfrm>
            <a:custGeom>
              <a:avLst/>
              <a:gdLst>
                <a:gd name="T0" fmla="*/ 2 w 321"/>
                <a:gd name="T1" fmla="*/ 196 h 287"/>
                <a:gd name="T2" fmla="*/ 2 w 321"/>
                <a:gd name="T3" fmla="*/ 217 h 287"/>
                <a:gd name="T4" fmla="*/ 70 w 321"/>
                <a:gd name="T5" fmla="*/ 232 h 287"/>
                <a:gd name="T6" fmla="*/ 53 w 321"/>
                <a:gd name="T7" fmla="*/ 281 h 287"/>
                <a:gd name="T8" fmla="*/ 74 w 321"/>
                <a:gd name="T9" fmla="*/ 287 h 287"/>
                <a:gd name="T10" fmla="*/ 89 w 321"/>
                <a:gd name="T11" fmla="*/ 270 h 287"/>
                <a:gd name="T12" fmla="*/ 113 w 321"/>
                <a:gd name="T13" fmla="*/ 281 h 287"/>
                <a:gd name="T14" fmla="*/ 187 w 321"/>
                <a:gd name="T15" fmla="*/ 253 h 287"/>
                <a:gd name="T16" fmla="*/ 206 w 321"/>
                <a:gd name="T17" fmla="*/ 273 h 287"/>
                <a:gd name="T18" fmla="*/ 230 w 321"/>
                <a:gd name="T19" fmla="*/ 260 h 287"/>
                <a:gd name="T20" fmla="*/ 230 w 321"/>
                <a:gd name="T21" fmla="*/ 251 h 287"/>
                <a:gd name="T22" fmla="*/ 242 w 321"/>
                <a:gd name="T23" fmla="*/ 232 h 287"/>
                <a:gd name="T24" fmla="*/ 266 w 321"/>
                <a:gd name="T25" fmla="*/ 236 h 287"/>
                <a:gd name="T26" fmla="*/ 259 w 321"/>
                <a:gd name="T27" fmla="*/ 219 h 287"/>
                <a:gd name="T28" fmla="*/ 285 w 321"/>
                <a:gd name="T29" fmla="*/ 185 h 287"/>
                <a:gd name="T30" fmla="*/ 266 w 321"/>
                <a:gd name="T31" fmla="*/ 171 h 287"/>
                <a:gd name="T32" fmla="*/ 272 w 321"/>
                <a:gd name="T33" fmla="*/ 149 h 287"/>
                <a:gd name="T34" fmla="*/ 317 w 321"/>
                <a:gd name="T35" fmla="*/ 147 h 287"/>
                <a:gd name="T36" fmla="*/ 298 w 321"/>
                <a:gd name="T37" fmla="*/ 88 h 287"/>
                <a:gd name="T38" fmla="*/ 300 w 321"/>
                <a:gd name="T39" fmla="*/ 85 h 287"/>
                <a:gd name="T40" fmla="*/ 321 w 321"/>
                <a:gd name="T41" fmla="*/ 77 h 287"/>
                <a:gd name="T42" fmla="*/ 298 w 321"/>
                <a:gd name="T43" fmla="*/ 51 h 287"/>
                <a:gd name="T44" fmla="*/ 259 w 321"/>
                <a:gd name="T45" fmla="*/ 64 h 287"/>
                <a:gd name="T46" fmla="*/ 249 w 321"/>
                <a:gd name="T47" fmla="*/ 28 h 287"/>
                <a:gd name="T48" fmla="*/ 136 w 321"/>
                <a:gd name="T49" fmla="*/ 39 h 287"/>
                <a:gd name="T50" fmla="*/ 121 w 321"/>
                <a:gd name="T51" fmla="*/ 0 h 287"/>
                <a:gd name="T52" fmla="*/ 70 w 321"/>
                <a:gd name="T53" fmla="*/ 20 h 287"/>
                <a:gd name="T54" fmla="*/ 89 w 321"/>
                <a:gd name="T55" fmla="*/ 41 h 287"/>
                <a:gd name="T56" fmla="*/ 40 w 321"/>
                <a:gd name="T57" fmla="*/ 75 h 287"/>
                <a:gd name="T58" fmla="*/ 43 w 321"/>
                <a:gd name="T59" fmla="*/ 139 h 287"/>
                <a:gd name="T60" fmla="*/ 19 w 321"/>
                <a:gd name="T61" fmla="*/ 145 h 287"/>
                <a:gd name="T62" fmla="*/ 28 w 321"/>
                <a:gd name="T63" fmla="*/ 175 h 287"/>
                <a:gd name="T64" fmla="*/ 0 w 321"/>
                <a:gd name="T65" fmla="*/ 190 h 287"/>
                <a:gd name="T66" fmla="*/ 2 w 321"/>
                <a:gd name="T67" fmla="*/ 1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287">
                  <a:moveTo>
                    <a:pt x="2" y="196"/>
                  </a:moveTo>
                  <a:lnTo>
                    <a:pt x="2" y="217"/>
                  </a:lnTo>
                  <a:lnTo>
                    <a:pt x="70" y="232"/>
                  </a:lnTo>
                  <a:lnTo>
                    <a:pt x="53" y="281"/>
                  </a:lnTo>
                  <a:lnTo>
                    <a:pt x="74" y="287"/>
                  </a:lnTo>
                  <a:lnTo>
                    <a:pt x="89" y="270"/>
                  </a:lnTo>
                  <a:lnTo>
                    <a:pt x="113" y="281"/>
                  </a:lnTo>
                  <a:lnTo>
                    <a:pt x="187" y="253"/>
                  </a:lnTo>
                  <a:lnTo>
                    <a:pt x="206" y="273"/>
                  </a:lnTo>
                  <a:lnTo>
                    <a:pt x="230" y="260"/>
                  </a:lnTo>
                  <a:lnTo>
                    <a:pt x="230" y="251"/>
                  </a:lnTo>
                  <a:lnTo>
                    <a:pt x="242" y="232"/>
                  </a:lnTo>
                  <a:lnTo>
                    <a:pt x="266" y="236"/>
                  </a:lnTo>
                  <a:lnTo>
                    <a:pt x="259" y="219"/>
                  </a:lnTo>
                  <a:lnTo>
                    <a:pt x="285" y="185"/>
                  </a:lnTo>
                  <a:lnTo>
                    <a:pt x="266" y="171"/>
                  </a:lnTo>
                  <a:lnTo>
                    <a:pt x="272" y="149"/>
                  </a:lnTo>
                  <a:lnTo>
                    <a:pt x="317" y="147"/>
                  </a:lnTo>
                  <a:lnTo>
                    <a:pt x="298" y="88"/>
                  </a:lnTo>
                  <a:lnTo>
                    <a:pt x="300" y="85"/>
                  </a:lnTo>
                  <a:lnTo>
                    <a:pt x="321" y="77"/>
                  </a:lnTo>
                  <a:lnTo>
                    <a:pt x="298" y="51"/>
                  </a:lnTo>
                  <a:lnTo>
                    <a:pt x="259" y="64"/>
                  </a:lnTo>
                  <a:lnTo>
                    <a:pt x="249" y="28"/>
                  </a:lnTo>
                  <a:lnTo>
                    <a:pt x="136" y="39"/>
                  </a:lnTo>
                  <a:lnTo>
                    <a:pt x="121" y="0"/>
                  </a:lnTo>
                  <a:lnTo>
                    <a:pt x="70" y="20"/>
                  </a:lnTo>
                  <a:lnTo>
                    <a:pt x="89" y="41"/>
                  </a:lnTo>
                  <a:lnTo>
                    <a:pt x="40" y="75"/>
                  </a:lnTo>
                  <a:lnTo>
                    <a:pt x="43" y="139"/>
                  </a:lnTo>
                  <a:lnTo>
                    <a:pt x="19" y="145"/>
                  </a:lnTo>
                  <a:lnTo>
                    <a:pt x="28" y="175"/>
                  </a:lnTo>
                  <a:lnTo>
                    <a:pt x="0" y="190"/>
                  </a:lnTo>
                  <a:lnTo>
                    <a:pt x="2" y="19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37FA38AB-9E77-4008-B0BB-8F107E2E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607" y="4885867"/>
              <a:ext cx="411498" cy="479057"/>
            </a:xfrm>
            <a:custGeom>
              <a:avLst/>
              <a:gdLst>
                <a:gd name="T0" fmla="*/ 5 w 268"/>
                <a:gd name="T1" fmla="*/ 113 h 312"/>
                <a:gd name="T2" fmla="*/ 32 w 268"/>
                <a:gd name="T3" fmla="*/ 32 h 312"/>
                <a:gd name="T4" fmla="*/ 54 w 268"/>
                <a:gd name="T5" fmla="*/ 38 h 312"/>
                <a:gd name="T6" fmla="*/ 68 w 268"/>
                <a:gd name="T7" fmla="*/ 11 h 312"/>
                <a:gd name="T8" fmla="*/ 100 w 268"/>
                <a:gd name="T9" fmla="*/ 0 h 312"/>
                <a:gd name="T10" fmla="*/ 130 w 268"/>
                <a:gd name="T11" fmla="*/ 59 h 312"/>
                <a:gd name="T12" fmla="*/ 175 w 268"/>
                <a:gd name="T13" fmla="*/ 34 h 312"/>
                <a:gd name="T14" fmla="*/ 230 w 268"/>
                <a:gd name="T15" fmla="*/ 83 h 312"/>
                <a:gd name="T16" fmla="*/ 230 w 268"/>
                <a:gd name="T17" fmla="*/ 93 h 312"/>
                <a:gd name="T18" fmla="*/ 232 w 268"/>
                <a:gd name="T19" fmla="*/ 100 h 312"/>
                <a:gd name="T20" fmla="*/ 268 w 268"/>
                <a:gd name="T21" fmla="*/ 185 h 312"/>
                <a:gd name="T22" fmla="*/ 238 w 268"/>
                <a:gd name="T23" fmla="*/ 212 h 312"/>
                <a:gd name="T24" fmla="*/ 255 w 268"/>
                <a:gd name="T25" fmla="*/ 232 h 312"/>
                <a:gd name="T26" fmla="*/ 260 w 268"/>
                <a:gd name="T27" fmla="*/ 293 h 312"/>
                <a:gd name="T28" fmla="*/ 215 w 268"/>
                <a:gd name="T29" fmla="*/ 308 h 312"/>
                <a:gd name="T30" fmla="*/ 183 w 268"/>
                <a:gd name="T31" fmla="*/ 287 h 312"/>
                <a:gd name="T32" fmla="*/ 170 w 268"/>
                <a:gd name="T33" fmla="*/ 310 h 312"/>
                <a:gd name="T34" fmla="*/ 149 w 268"/>
                <a:gd name="T35" fmla="*/ 312 h 312"/>
                <a:gd name="T36" fmla="*/ 102 w 268"/>
                <a:gd name="T37" fmla="*/ 293 h 312"/>
                <a:gd name="T38" fmla="*/ 58 w 268"/>
                <a:gd name="T39" fmla="*/ 285 h 312"/>
                <a:gd name="T40" fmla="*/ 64 w 268"/>
                <a:gd name="T41" fmla="*/ 270 h 312"/>
                <a:gd name="T42" fmla="*/ 37 w 268"/>
                <a:gd name="T43" fmla="*/ 259 h 312"/>
                <a:gd name="T44" fmla="*/ 43 w 268"/>
                <a:gd name="T45" fmla="*/ 193 h 312"/>
                <a:gd name="T46" fmla="*/ 0 w 268"/>
                <a:gd name="T47" fmla="*/ 119 h 312"/>
                <a:gd name="T48" fmla="*/ 5 w 268"/>
                <a:gd name="T49" fmla="*/ 11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312">
                  <a:moveTo>
                    <a:pt x="5" y="113"/>
                  </a:moveTo>
                  <a:lnTo>
                    <a:pt x="32" y="32"/>
                  </a:lnTo>
                  <a:lnTo>
                    <a:pt x="54" y="38"/>
                  </a:lnTo>
                  <a:lnTo>
                    <a:pt x="68" y="11"/>
                  </a:lnTo>
                  <a:lnTo>
                    <a:pt x="100" y="0"/>
                  </a:lnTo>
                  <a:lnTo>
                    <a:pt x="130" y="59"/>
                  </a:lnTo>
                  <a:lnTo>
                    <a:pt x="175" y="34"/>
                  </a:lnTo>
                  <a:lnTo>
                    <a:pt x="230" y="83"/>
                  </a:lnTo>
                  <a:lnTo>
                    <a:pt x="230" y="93"/>
                  </a:lnTo>
                  <a:lnTo>
                    <a:pt x="232" y="100"/>
                  </a:lnTo>
                  <a:lnTo>
                    <a:pt x="268" y="185"/>
                  </a:lnTo>
                  <a:lnTo>
                    <a:pt x="238" y="212"/>
                  </a:lnTo>
                  <a:lnTo>
                    <a:pt x="255" y="232"/>
                  </a:lnTo>
                  <a:lnTo>
                    <a:pt x="260" y="293"/>
                  </a:lnTo>
                  <a:lnTo>
                    <a:pt x="215" y="308"/>
                  </a:lnTo>
                  <a:lnTo>
                    <a:pt x="183" y="287"/>
                  </a:lnTo>
                  <a:lnTo>
                    <a:pt x="170" y="310"/>
                  </a:lnTo>
                  <a:lnTo>
                    <a:pt x="149" y="312"/>
                  </a:lnTo>
                  <a:lnTo>
                    <a:pt x="102" y="293"/>
                  </a:lnTo>
                  <a:lnTo>
                    <a:pt x="58" y="285"/>
                  </a:lnTo>
                  <a:lnTo>
                    <a:pt x="64" y="270"/>
                  </a:lnTo>
                  <a:lnTo>
                    <a:pt x="37" y="259"/>
                  </a:lnTo>
                  <a:lnTo>
                    <a:pt x="43" y="193"/>
                  </a:lnTo>
                  <a:lnTo>
                    <a:pt x="0" y="119"/>
                  </a:lnTo>
                  <a:lnTo>
                    <a:pt x="5" y="1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8C784117-1934-44B6-8008-170BA7BC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92" y="3236804"/>
              <a:ext cx="604963" cy="474452"/>
            </a:xfrm>
            <a:custGeom>
              <a:avLst/>
              <a:gdLst>
                <a:gd name="T0" fmla="*/ 0 w 394"/>
                <a:gd name="T1" fmla="*/ 181 h 309"/>
                <a:gd name="T2" fmla="*/ 107 w 394"/>
                <a:gd name="T3" fmla="*/ 155 h 309"/>
                <a:gd name="T4" fmla="*/ 94 w 394"/>
                <a:gd name="T5" fmla="*/ 119 h 309"/>
                <a:gd name="T6" fmla="*/ 49 w 394"/>
                <a:gd name="T7" fmla="*/ 109 h 309"/>
                <a:gd name="T8" fmla="*/ 49 w 394"/>
                <a:gd name="T9" fmla="*/ 90 h 309"/>
                <a:gd name="T10" fmla="*/ 90 w 394"/>
                <a:gd name="T11" fmla="*/ 85 h 309"/>
                <a:gd name="T12" fmla="*/ 58 w 394"/>
                <a:gd name="T13" fmla="*/ 70 h 309"/>
                <a:gd name="T14" fmla="*/ 32 w 394"/>
                <a:gd name="T15" fmla="*/ 13 h 309"/>
                <a:gd name="T16" fmla="*/ 36 w 394"/>
                <a:gd name="T17" fmla="*/ 0 h 309"/>
                <a:gd name="T18" fmla="*/ 179 w 394"/>
                <a:gd name="T19" fmla="*/ 36 h 309"/>
                <a:gd name="T20" fmla="*/ 217 w 394"/>
                <a:gd name="T21" fmla="*/ 19 h 309"/>
                <a:gd name="T22" fmla="*/ 245 w 394"/>
                <a:gd name="T23" fmla="*/ 28 h 309"/>
                <a:gd name="T24" fmla="*/ 249 w 394"/>
                <a:gd name="T25" fmla="*/ 45 h 309"/>
                <a:gd name="T26" fmla="*/ 296 w 394"/>
                <a:gd name="T27" fmla="*/ 49 h 309"/>
                <a:gd name="T28" fmla="*/ 292 w 394"/>
                <a:gd name="T29" fmla="*/ 73 h 309"/>
                <a:gd name="T30" fmla="*/ 315 w 394"/>
                <a:gd name="T31" fmla="*/ 66 h 309"/>
                <a:gd name="T32" fmla="*/ 374 w 394"/>
                <a:gd name="T33" fmla="*/ 100 h 309"/>
                <a:gd name="T34" fmla="*/ 394 w 394"/>
                <a:gd name="T35" fmla="*/ 92 h 309"/>
                <a:gd name="T36" fmla="*/ 345 w 394"/>
                <a:gd name="T37" fmla="*/ 251 h 309"/>
                <a:gd name="T38" fmla="*/ 304 w 394"/>
                <a:gd name="T39" fmla="*/ 287 h 309"/>
                <a:gd name="T40" fmla="*/ 285 w 394"/>
                <a:gd name="T41" fmla="*/ 270 h 309"/>
                <a:gd name="T42" fmla="*/ 211 w 394"/>
                <a:gd name="T43" fmla="*/ 287 h 309"/>
                <a:gd name="T44" fmla="*/ 204 w 394"/>
                <a:gd name="T45" fmla="*/ 277 h 309"/>
                <a:gd name="T46" fmla="*/ 175 w 394"/>
                <a:gd name="T47" fmla="*/ 306 h 309"/>
                <a:gd name="T48" fmla="*/ 107 w 394"/>
                <a:gd name="T49" fmla="*/ 309 h 309"/>
                <a:gd name="T50" fmla="*/ 43 w 394"/>
                <a:gd name="T51" fmla="*/ 287 h 309"/>
                <a:gd name="T52" fmla="*/ 51 w 394"/>
                <a:gd name="T53" fmla="*/ 275 h 309"/>
                <a:gd name="T54" fmla="*/ 17 w 394"/>
                <a:gd name="T55" fmla="*/ 260 h 309"/>
                <a:gd name="T56" fmla="*/ 43 w 394"/>
                <a:gd name="T57" fmla="*/ 232 h 309"/>
                <a:gd name="T58" fmla="*/ 39 w 394"/>
                <a:gd name="T59" fmla="*/ 209 h 309"/>
                <a:gd name="T60" fmla="*/ 0 w 394"/>
                <a:gd name="T61" fmla="*/ 183 h 309"/>
                <a:gd name="T62" fmla="*/ 0 w 394"/>
                <a:gd name="T63" fmla="*/ 18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309">
                  <a:moveTo>
                    <a:pt x="0" y="181"/>
                  </a:moveTo>
                  <a:lnTo>
                    <a:pt x="107" y="155"/>
                  </a:lnTo>
                  <a:lnTo>
                    <a:pt x="94" y="119"/>
                  </a:lnTo>
                  <a:lnTo>
                    <a:pt x="49" y="109"/>
                  </a:lnTo>
                  <a:lnTo>
                    <a:pt x="49" y="90"/>
                  </a:lnTo>
                  <a:lnTo>
                    <a:pt x="90" y="85"/>
                  </a:lnTo>
                  <a:lnTo>
                    <a:pt x="58" y="70"/>
                  </a:lnTo>
                  <a:lnTo>
                    <a:pt x="32" y="13"/>
                  </a:lnTo>
                  <a:lnTo>
                    <a:pt x="36" y="0"/>
                  </a:lnTo>
                  <a:lnTo>
                    <a:pt x="179" y="36"/>
                  </a:lnTo>
                  <a:lnTo>
                    <a:pt x="217" y="19"/>
                  </a:lnTo>
                  <a:lnTo>
                    <a:pt x="245" y="28"/>
                  </a:lnTo>
                  <a:lnTo>
                    <a:pt x="249" y="45"/>
                  </a:lnTo>
                  <a:lnTo>
                    <a:pt x="296" y="49"/>
                  </a:lnTo>
                  <a:lnTo>
                    <a:pt x="292" y="73"/>
                  </a:lnTo>
                  <a:lnTo>
                    <a:pt x="315" y="66"/>
                  </a:lnTo>
                  <a:lnTo>
                    <a:pt x="374" y="100"/>
                  </a:lnTo>
                  <a:lnTo>
                    <a:pt x="394" y="92"/>
                  </a:lnTo>
                  <a:lnTo>
                    <a:pt x="345" y="251"/>
                  </a:lnTo>
                  <a:lnTo>
                    <a:pt x="304" y="287"/>
                  </a:lnTo>
                  <a:lnTo>
                    <a:pt x="285" y="270"/>
                  </a:lnTo>
                  <a:lnTo>
                    <a:pt x="211" y="287"/>
                  </a:lnTo>
                  <a:lnTo>
                    <a:pt x="204" y="277"/>
                  </a:lnTo>
                  <a:lnTo>
                    <a:pt x="175" y="306"/>
                  </a:lnTo>
                  <a:lnTo>
                    <a:pt x="107" y="309"/>
                  </a:lnTo>
                  <a:lnTo>
                    <a:pt x="43" y="287"/>
                  </a:lnTo>
                  <a:lnTo>
                    <a:pt x="51" y="275"/>
                  </a:lnTo>
                  <a:lnTo>
                    <a:pt x="17" y="260"/>
                  </a:lnTo>
                  <a:lnTo>
                    <a:pt x="43" y="232"/>
                  </a:lnTo>
                  <a:lnTo>
                    <a:pt x="39" y="209"/>
                  </a:lnTo>
                  <a:lnTo>
                    <a:pt x="0" y="183"/>
                  </a:lnTo>
                  <a:lnTo>
                    <a:pt x="0" y="18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1EF71080-84C8-4477-80E7-CE706A3E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568" y="2146641"/>
              <a:ext cx="408427" cy="721657"/>
            </a:xfrm>
            <a:custGeom>
              <a:avLst/>
              <a:gdLst>
                <a:gd name="T0" fmla="*/ 2 w 266"/>
                <a:gd name="T1" fmla="*/ 0 h 470"/>
                <a:gd name="T2" fmla="*/ 76 w 266"/>
                <a:gd name="T3" fmla="*/ 34 h 470"/>
                <a:gd name="T4" fmla="*/ 161 w 266"/>
                <a:gd name="T5" fmla="*/ 21 h 470"/>
                <a:gd name="T6" fmla="*/ 168 w 266"/>
                <a:gd name="T7" fmla="*/ 53 h 470"/>
                <a:gd name="T8" fmla="*/ 149 w 266"/>
                <a:gd name="T9" fmla="*/ 75 h 470"/>
                <a:gd name="T10" fmla="*/ 189 w 266"/>
                <a:gd name="T11" fmla="*/ 155 h 470"/>
                <a:gd name="T12" fmla="*/ 185 w 266"/>
                <a:gd name="T13" fmla="*/ 177 h 470"/>
                <a:gd name="T14" fmla="*/ 210 w 266"/>
                <a:gd name="T15" fmla="*/ 204 h 470"/>
                <a:gd name="T16" fmla="*/ 240 w 266"/>
                <a:gd name="T17" fmla="*/ 206 h 470"/>
                <a:gd name="T18" fmla="*/ 225 w 266"/>
                <a:gd name="T19" fmla="*/ 221 h 470"/>
                <a:gd name="T20" fmla="*/ 240 w 266"/>
                <a:gd name="T21" fmla="*/ 232 h 470"/>
                <a:gd name="T22" fmla="*/ 242 w 266"/>
                <a:gd name="T23" fmla="*/ 270 h 470"/>
                <a:gd name="T24" fmla="*/ 223 w 266"/>
                <a:gd name="T25" fmla="*/ 294 h 470"/>
                <a:gd name="T26" fmla="*/ 198 w 266"/>
                <a:gd name="T27" fmla="*/ 294 h 470"/>
                <a:gd name="T28" fmla="*/ 204 w 266"/>
                <a:gd name="T29" fmla="*/ 315 h 470"/>
                <a:gd name="T30" fmla="*/ 170 w 266"/>
                <a:gd name="T31" fmla="*/ 338 h 470"/>
                <a:gd name="T32" fmla="*/ 170 w 266"/>
                <a:gd name="T33" fmla="*/ 338 h 470"/>
                <a:gd name="T34" fmla="*/ 193 w 266"/>
                <a:gd name="T35" fmla="*/ 362 h 470"/>
                <a:gd name="T36" fmla="*/ 246 w 266"/>
                <a:gd name="T37" fmla="*/ 372 h 470"/>
                <a:gd name="T38" fmla="*/ 266 w 266"/>
                <a:gd name="T39" fmla="*/ 421 h 470"/>
                <a:gd name="T40" fmla="*/ 236 w 266"/>
                <a:gd name="T41" fmla="*/ 462 h 470"/>
                <a:gd name="T42" fmla="*/ 236 w 266"/>
                <a:gd name="T43" fmla="*/ 466 h 470"/>
                <a:gd name="T44" fmla="*/ 183 w 266"/>
                <a:gd name="T45" fmla="*/ 459 h 470"/>
                <a:gd name="T46" fmla="*/ 142 w 266"/>
                <a:gd name="T47" fmla="*/ 442 h 470"/>
                <a:gd name="T48" fmla="*/ 96 w 266"/>
                <a:gd name="T49" fmla="*/ 470 h 470"/>
                <a:gd name="T50" fmla="*/ 66 w 266"/>
                <a:gd name="T51" fmla="*/ 406 h 470"/>
                <a:gd name="T52" fmla="*/ 117 w 266"/>
                <a:gd name="T53" fmla="*/ 406 h 470"/>
                <a:gd name="T54" fmla="*/ 68 w 266"/>
                <a:gd name="T55" fmla="*/ 362 h 470"/>
                <a:gd name="T56" fmla="*/ 72 w 266"/>
                <a:gd name="T57" fmla="*/ 202 h 470"/>
                <a:gd name="T58" fmla="*/ 25 w 266"/>
                <a:gd name="T59" fmla="*/ 130 h 470"/>
                <a:gd name="T60" fmla="*/ 11 w 266"/>
                <a:gd name="T61" fmla="*/ 75 h 470"/>
                <a:gd name="T62" fmla="*/ 23 w 266"/>
                <a:gd name="T63" fmla="*/ 36 h 470"/>
                <a:gd name="T64" fmla="*/ 0 w 266"/>
                <a:gd name="T65" fmla="*/ 17 h 470"/>
                <a:gd name="T66" fmla="*/ 2 w 266"/>
                <a:gd name="T6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6" h="470">
                  <a:moveTo>
                    <a:pt x="2" y="0"/>
                  </a:moveTo>
                  <a:lnTo>
                    <a:pt x="76" y="34"/>
                  </a:lnTo>
                  <a:lnTo>
                    <a:pt x="161" y="21"/>
                  </a:lnTo>
                  <a:lnTo>
                    <a:pt x="168" y="53"/>
                  </a:lnTo>
                  <a:lnTo>
                    <a:pt x="149" y="75"/>
                  </a:lnTo>
                  <a:lnTo>
                    <a:pt x="189" y="155"/>
                  </a:lnTo>
                  <a:lnTo>
                    <a:pt x="185" y="177"/>
                  </a:lnTo>
                  <a:lnTo>
                    <a:pt x="210" y="204"/>
                  </a:lnTo>
                  <a:lnTo>
                    <a:pt x="240" y="206"/>
                  </a:lnTo>
                  <a:lnTo>
                    <a:pt x="225" y="221"/>
                  </a:lnTo>
                  <a:lnTo>
                    <a:pt x="240" y="232"/>
                  </a:lnTo>
                  <a:lnTo>
                    <a:pt x="242" y="270"/>
                  </a:lnTo>
                  <a:lnTo>
                    <a:pt x="223" y="294"/>
                  </a:lnTo>
                  <a:lnTo>
                    <a:pt x="198" y="294"/>
                  </a:lnTo>
                  <a:lnTo>
                    <a:pt x="204" y="315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93" y="362"/>
                  </a:lnTo>
                  <a:lnTo>
                    <a:pt x="246" y="372"/>
                  </a:lnTo>
                  <a:lnTo>
                    <a:pt x="266" y="421"/>
                  </a:lnTo>
                  <a:lnTo>
                    <a:pt x="236" y="462"/>
                  </a:lnTo>
                  <a:lnTo>
                    <a:pt x="236" y="466"/>
                  </a:lnTo>
                  <a:lnTo>
                    <a:pt x="183" y="459"/>
                  </a:lnTo>
                  <a:lnTo>
                    <a:pt x="142" y="442"/>
                  </a:lnTo>
                  <a:lnTo>
                    <a:pt x="96" y="470"/>
                  </a:lnTo>
                  <a:lnTo>
                    <a:pt x="66" y="406"/>
                  </a:lnTo>
                  <a:lnTo>
                    <a:pt x="117" y="406"/>
                  </a:lnTo>
                  <a:lnTo>
                    <a:pt x="68" y="362"/>
                  </a:lnTo>
                  <a:lnTo>
                    <a:pt x="72" y="202"/>
                  </a:lnTo>
                  <a:lnTo>
                    <a:pt x="25" y="130"/>
                  </a:lnTo>
                  <a:lnTo>
                    <a:pt x="11" y="75"/>
                  </a:lnTo>
                  <a:lnTo>
                    <a:pt x="23" y="36"/>
                  </a:lnTo>
                  <a:lnTo>
                    <a:pt x="0" y="17"/>
                  </a:lnTo>
                  <a:lnTo>
                    <a:pt x="2" y="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F3E437FC-178C-4E08-A6DE-CF43B394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2294043"/>
              <a:ext cx="635672" cy="678665"/>
            </a:xfrm>
            <a:custGeom>
              <a:avLst/>
              <a:gdLst>
                <a:gd name="T0" fmla="*/ 0 w 414"/>
                <a:gd name="T1" fmla="*/ 59 h 442"/>
                <a:gd name="T2" fmla="*/ 15 w 414"/>
                <a:gd name="T3" fmla="*/ 55 h 442"/>
                <a:gd name="T4" fmla="*/ 6 w 414"/>
                <a:gd name="T5" fmla="*/ 25 h 442"/>
                <a:gd name="T6" fmla="*/ 76 w 414"/>
                <a:gd name="T7" fmla="*/ 0 h 442"/>
                <a:gd name="T8" fmla="*/ 104 w 414"/>
                <a:gd name="T9" fmla="*/ 23 h 442"/>
                <a:gd name="T10" fmla="*/ 106 w 414"/>
                <a:gd name="T11" fmla="*/ 30 h 442"/>
                <a:gd name="T12" fmla="*/ 140 w 414"/>
                <a:gd name="T13" fmla="*/ 113 h 442"/>
                <a:gd name="T14" fmla="*/ 136 w 414"/>
                <a:gd name="T15" fmla="*/ 164 h 442"/>
                <a:gd name="T16" fmla="*/ 119 w 414"/>
                <a:gd name="T17" fmla="*/ 172 h 442"/>
                <a:gd name="T18" fmla="*/ 148 w 414"/>
                <a:gd name="T19" fmla="*/ 212 h 442"/>
                <a:gd name="T20" fmla="*/ 212 w 414"/>
                <a:gd name="T21" fmla="*/ 232 h 442"/>
                <a:gd name="T22" fmla="*/ 208 w 414"/>
                <a:gd name="T23" fmla="*/ 257 h 442"/>
                <a:gd name="T24" fmla="*/ 227 w 414"/>
                <a:gd name="T25" fmla="*/ 280 h 442"/>
                <a:gd name="T26" fmla="*/ 274 w 414"/>
                <a:gd name="T27" fmla="*/ 289 h 442"/>
                <a:gd name="T28" fmla="*/ 302 w 414"/>
                <a:gd name="T29" fmla="*/ 319 h 442"/>
                <a:gd name="T30" fmla="*/ 387 w 414"/>
                <a:gd name="T31" fmla="*/ 338 h 442"/>
                <a:gd name="T32" fmla="*/ 401 w 414"/>
                <a:gd name="T33" fmla="*/ 366 h 442"/>
                <a:gd name="T34" fmla="*/ 414 w 414"/>
                <a:gd name="T35" fmla="*/ 372 h 442"/>
                <a:gd name="T36" fmla="*/ 333 w 414"/>
                <a:gd name="T37" fmla="*/ 421 h 442"/>
                <a:gd name="T38" fmla="*/ 297 w 414"/>
                <a:gd name="T39" fmla="*/ 393 h 442"/>
                <a:gd name="T40" fmla="*/ 285 w 414"/>
                <a:gd name="T41" fmla="*/ 412 h 442"/>
                <a:gd name="T42" fmla="*/ 244 w 414"/>
                <a:gd name="T43" fmla="*/ 423 h 442"/>
                <a:gd name="T44" fmla="*/ 217 w 414"/>
                <a:gd name="T45" fmla="*/ 408 h 442"/>
                <a:gd name="T46" fmla="*/ 180 w 414"/>
                <a:gd name="T47" fmla="*/ 421 h 442"/>
                <a:gd name="T48" fmla="*/ 172 w 414"/>
                <a:gd name="T49" fmla="*/ 440 h 442"/>
                <a:gd name="T50" fmla="*/ 165 w 414"/>
                <a:gd name="T51" fmla="*/ 429 h 442"/>
                <a:gd name="T52" fmla="*/ 136 w 414"/>
                <a:gd name="T53" fmla="*/ 442 h 442"/>
                <a:gd name="T54" fmla="*/ 127 w 414"/>
                <a:gd name="T55" fmla="*/ 412 h 442"/>
                <a:gd name="T56" fmla="*/ 110 w 414"/>
                <a:gd name="T57" fmla="*/ 421 h 442"/>
                <a:gd name="T58" fmla="*/ 119 w 414"/>
                <a:gd name="T59" fmla="*/ 389 h 442"/>
                <a:gd name="T60" fmla="*/ 85 w 414"/>
                <a:gd name="T61" fmla="*/ 391 h 442"/>
                <a:gd name="T62" fmla="*/ 72 w 414"/>
                <a:gd name="T63" fmla="*/ 361 h 442"/>
                <a:gd name="T64" fmla="*/ 93 w 414"/>
                <a:gd name="T65" fmla="*/ 342 h 442"/>
                <a:gd name="T66" fmla="*/ 83 w 414"/>
                <a:gd name="T67" fmla="*/ 344 h 442"/>
                <a:gd name="T68" fmla="*/ 72 w 414"/>
                <a:gd name="T69" fmla="*/ 300 h 442"/>
                <a:gd name="T70" fmla="*/ 100 w 414"/>
                <a:gd name="T71" fmla="*/ 189 h 442"/>
                <a:gd name="T72" fmla="*/ 68 w 414"/>
                <a:gd name="T73" fmla="*/ 134 h 442"/>
                <a:gd name="T74" fmla="*/ 78 w 414"/>
                <a:gd name="T75" fmla="*/ 96 h 442"/>
                <a:gd name="T76" fmla="*/ 68 w 414"/>
                <a:gd name="T77" fmla="*/ 59 h 442"/>
                <a:gd name="T78" fmla="*/ 44 w 414"/>
                <a:gd name="T79" fmla="*/ 47 h 442"/>
                <a:gd name="T80" fmla="*/ 0 w 414"/>
                <a:gd name="T81" fmla="*/ 62 h 442"/>
                <a:gd name="T82" fmla="*/ 0 w 414"/>
                <a:gd name="T83" fmla="*/ 5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4" h="442">
                  <a:moveTo>
                    <a:pt x="0" y="59"/>
                  </a:moveTo>
                  <a:lnTo>
                    <a:pt x="15" y="55"/>
                  </a:lnTo>
                  <a:lnTo>
                    <a:pt x="6" y="25"/>
                  </a:lnTo>
                  <a:lnTo>
                    <a:pt x="76" y="0"/>
                  </a:lnTo>
                  <a:lnTo>
                    <a:pt x="104" y="23"/>
                  </a:lnTo>
                  <a:lnTo>
                    <a:pt x="106" y="30"/>
                  </a:lnTo>
                  <a:lnTo>
                    <a:pt x="140" y="113"/>
                  </a:lnTo>
                  <a:lnTo>
                    <a:pt x="136" y="164"/>
                  </a:lnTo>
                  <a:lnTo>
                    <a:pt x="119" y="172"/>
                  </a:lnTo>
                  <a:lnTo>
                    <a:pt x="148" y="212"/>
                  </a:lnTo>
                  <a:lnTo>
                    <a:pt x="212" y="232"/>
                  </a:lnTo>
                  <a:lnTo>
                    <a:pt x="208" y="257"/>
                  </a:lnTo>
                  <a:lnTo>
                    <a:pt x="227" y="280"/>
                  </a:lnTo>
                  <a:lnTo>
                    <a:pt x="274" y="289"/>
                  </a:lnTo>
                  <a:lnTo>
                    <a:pt x="302" y="319"/>
                  </a:lnTo>
                  <a:lnTo>
                    <a:pt x="387" y="338"/>
                  </a:lnTo>
                  <a:lnTo>
                    <a:pt x="401" y="366"/>
                  </a:lnTo>
                  <a:lnTo>
                    <a:pt x="414" y="372"/>
                  </a:lnTo>
                  <a:lnTo>
                    <a:pt x="333" y="421"/>
                  </a:lnTo>
                  <a:lnTo>
                    <a:pt x="297" y="393"/>
                  </a:lnTo>
                  <a:lnTo>
                    <a:pt x="285" y="412"/>
                  </a:lnTo>
                  <a:lnTo>
                    <a:pt x="244" y="423"/>
                  </a:lnTo>
                  <a:lnTo>
                    <a:pt x="217" y="408"/>
                  </a:lnTo>
                  <a:lnTo>
                    <a:pt x="180" y="421"/>
                  </a:lnTo>
                  <a:lnTo>
                    <a:pt x="172" y="440"/>
                  </a:lnTo>
                  <a:lnTo>
                    <a:pt x="165" y="429"/>
                  </a:lnTo>
                  <a:lnTo>
                    <a:pt x="136" y="442"/>
                  </a:lnTo>
                  <a:lnTo>
                    <a:pt x="127" y="412"/>
                  </a:lnTo>
                  <a:lnTo>
                    <a:pt x="110" y="421"/>
                  </a:lnTo>
                  <a:lnTo>
                    <a:pt x="119" y="389"/>
                  </a:lnTo>
                  <a:lnTo>
                    <a:pt x="85" y="391"/>
                  </a:lnTo>
                  <a:lnTo>
                    <a:pt x="72" y="361"/>
                  </a:lnTo>
                  <a:lnTo>
                    <a:pt x="93" y="342"/>
                  </a:lnTo>
                  <a:lnTo>
                    <a:pt x="83" y="344"/>
                  </a:lnTo>
                  <a:lnTo>
                    <a:pt x="72" y="300"/>
                  </a:lnTo>
                  <a:lnTo>
                    <a:pt x="100" y="189"/>
                  </a:lnTo>
                  <a:lnTo>
                    <a:pt x="68" y="134"/>
                  </a:lnTo>
                  <a:lnTo>
                    <a:pt x="78" y="96"/>
                  </a:lnTo>
                  <a:lnTo>
                    <a:pt x="68" y="59"/>
                  </a:lnTo>
                  <a:lnTo>
                    <a:pt x="44" y="47"/>
                  </a:lnTo>
                  <a:lnTo>
                    <a:pt x="0" y="62"/>
                  </a:lnTo>
                  <a:lnTo>
                    <a:pt x="0" y="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D75E217A-86B3-4F4B-B870-447A8D13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193" y="2267940"/>
              <a:ext cx="353151" cy="669452"/>
            </a:xfrm>
            <a:custGeom>
              <a:avLst/>
              <a:gdLst>
                <a:gd name="T0" fmla="*/ 2 w 230"/>
                <a:gd name="T1" fmla="*/ 297 h 436"/>
                <a:gd name="T2" fmla="*/ 30 w 230"/>
                <a:gd name="T3" fmla="*/ 323 h 436"/>
                <a:gd name="T4" fmla="*/ 26 w 230"/>
                <a:gd name="T5" fmla="*/ 342 h 436"/>
                <a:gd name="T6" fmla="*/ 32 w 230"/>
                <a:gd name="T7" fmla="*/ 370 h 436"/>
                <a:gd name="T8" fmla="*/ 43 w 230"/>
                <a:gd name="T9" fmla="*/ 363 h 436"/>
                <a:gd name="T10" fmla="*/ 145 w 230"/>
                <a:gd name="T11" fmla="*/ 436 h 436"/>
                <a:gd name="T12" fmla="*/ 215 w 230"/>
                <a:gd name="T13" fmla="*/ 408 h 436"/>
                <a:gd name="T14" fmla="*/ 202 w 230"/>
                <a:gd name="T15" fmla="*/ 378 h 436"/>
                <a:gd name="T16" fmla="*/ 223 w 230"/>
                <a:gd name="T17" fmla="*/ 359 h 436"/>
                <a:gd name="T18" fmla="*/ 213 w 230"/>
                <a:gd name="T19" fmla="*/ 361 h 436"/>
                <a:gd name="T20" fmla="*/ 202 w 230"/>
                <a:gd name="T21" fmla="*/ 317 h 436"/>
                <a:gd name="T22" fmla="*/ 230 w 230"/>
                <a:gd name="T23" fmla="*/ 206 h 436"/>
                <a:gd name="T24" fmla="*/ 198 w 230"/>
                <a:gd name="T25" fmla="*/ 151 h 436"/>
                <a:gd name="T26" fmla="*/ 208 w 230"/>
                <a:gd name="T27" fmla="*/ 113 h 436"/>
                <a:gd name="T28" fmla="*/ 198 w 230"/>
                <a:gd name="T29" fmla="*/ 76 h 436"/>
                <a:gd name="T30" fmla="*/ 174 w 230"/>
                <a:gd name="T31" fmla="*/ 64 h 436"/>
                <a:gd name="T32" fmla="*/ 130 w 230"/>
                <a:gd name="T33" fmla="*/ 79 h 436"/>
                <a:gd name="T34" fmla="*/ 130 w 230"/>
                <a:gd name="T35" fmla="*/ 76 h 436"/>
                <a:gd name="T36" fmla="*/ 145 w 230"/>
                <a:gd name="T37" fmla="*/ 72 h 436"/>
                <a:gd name="T38" fmla="*/ 136 w 230"/>
                <a:gd name="T39" fmla="*/ 42 h 436"/>
                <a:gd name="T40" fmla="*/ 115 w 230"/>
                <a:gd name="T41" fmla="*/ 0 h 436"/>
                <a:gd name="T42" fmla="*/ 87 w 230"/>
                <a:gd name="T43" fmla="*/ 27 h 436"/>
                <a:gd name="T44" fmla="*/ 47 w 230"/>
                <a:gd name="T45" fmla="*/ 15 h 436"/>
                <a:gd name="T46" fmla="*/ 36 w 230"/>
                <a:gd name="T47" fmla="*/ 42 h 436"/>
                <a:gd name="T48" fmla="*/ 49 w 230"/>
                <a:gd name="T49" fmla="*/ 85 h 436"/>
                <a:gd name="T50" fmla="*/ 36 w 230"/>
                <a:gd name="T51" fmla="*/ 127 h 436"/>
                <a:gd name="T52" fmla="*/ 15 w 230"/>
                <a:gd name="T53" fmla="*/ 140 h 436"/>
                <a:gd name="T54" fmla="*/ 19 w 230"/>
                <a:gd name="T55" fmla="*/ 219 h 436"/>
                <a:gd name="T56" fmla="*/ 34 w 230"/>
                <a:gd name="T57" fmla="*/ 221 h 436"/>
                <a:gd name="T58" fmla="*/ 34 w 230"/>
                <a:gd name="T59" fmla="*/ 244 h 436"/>
                <a:gd name="T60" fmla="*/ 11 w 230"/>
                <a:gd name="T61" fmla="*/ 257 h 436"/>
                <a:gd name="T62" fmla="*/ 0 w 230"/>
                <a:gd name="T63" fmla="*/ 295 h 436"/>
                <a:gd name="T64" fmla="*/ 2 w 230"/>
                <a:gd name="T65" fmla="*/ 29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436">
                  <a:moveTo>
                    <a:pt x="2" y="297"/>
                  </a:moveTo>
                  <a:lnTo>
                    <a:pt x="30" y="323"/>
                  </a:lnTo>
                  <a:lnTo>
                    <a:pt x="26" y="342"/>
                  </a:lnTo>
                  <a:lnTo>
                    <a:pt x="32" y="370"/>
                  </a:lnTo>
                  <a:lnTo>
                    <a:pt x="43" y="363"/>
                  </a:lnTo>
                  <a:lnTo>
                    <a:pt x="145" y="436"/>
                  </a:lnTo>
                  <a:lnTo>
                    <a:pt x="215" y="408"/>
                  </a:lnTo>
                  <a:lnTo>
                    <a:pt x="202" y="378"/>
                  </a:lnTo>
                  <a:lnTo>
                    <a:pt x="223" y="359"/>
                  </a:lnTo>
                  <a:lnTo>
                    <a:pt x="213" y="361"/>
                  </a:lnTo>
                  <a:lnTo>
                    <a:pt x="202" y="317"/>
                  </a:lnTo>
                  <a:lnTo>
                    <a:pt x="230" y="206"/>
                  </a:lnTo>
                  <a:lnTo>
                    <a:pt x="198" y="151"/>
                  </a:lnTo>
                  <a:lnTo>
                    <a:pt x="208" y="113"/>
                  </a:lnTo>
                  <a:lnTo>
                    <a:pt x="198" y="76"/>
                  </a:lnTo>
                  <a:lnTo>
                    <a:pt x="174" y="64"/>
                  </a:lnTo>
                  <a:lnTo>
                    <a:pt x="130" y="79"/>
                  </a:lnTo>
                  <a:lnTo>
                    <a:pt x="130" y="76"/>
                  </a:lnTo>
                  <a:lnTo>
                    <a:pt x="145" y="72"/>
                  </a:lnTo>
                  <a:lnTo>
                    <a:pt x="136" y="42"/>
                  </a:lnTo>
                  <a:lnTo>
                    <a:pt x="115" y="0"/>
                  </a:lnTo>
                  <a:lnTo>
                    <a:pt x="87" y="27"/>
                  </a:lnTo>
                  <a:lnTo>
                    <a:pt x="47" y="15"/>
                  </a:lnTo>
                  <a:lnTo>
                    <a:pt x="36" y="42"/>
                  </a:lnTo>
                  <a:lnTo>
                    <a:pt x="49" y="85"/>
                  </a:lnTo>
                  <a:lnTo>
                    <a:pt x="36" y="127"/>
                  </a:lnTo>
                  <a:lnTo>
                    <a:pt x="15" y="140"/>
                  </a:lnTo>
                  <a:lnTo>
                    <a:pt x="19" y="219"/>
                  </a:lnTo>
                  <a:lnTo>
                    <a:pt x="34" y="221"/>
                  </a:lnTo>
                  <a:lnTo>
                    <a:pt x="34" y="244"/>
                  </a:lnTo>
                  <a:lnTo>
                    <a:pt x="11" y="257"/>
                  </a:lnTo>
                  <a:lnTo>
                    <a:pt x="0" y="295"/>
                  </a:lnTo>
                  <a:lnTo>
                    <a:pt x="2" y="2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1F7963D8-C998-4D3B-9106-272D6697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769" y="2960425"/>
              <a:ext cx="620318" cy="446814"/>
            </a:xfrm>
            <a:custGeom>
              <a:avLst/>
              <a:gdLst>
                <a:gd name="T0" fmla="*/ 2 w 404"/>
                <a:gd name="T1" fmla="*/ 19 h 291"/>
                <a:gd name="T2" fmla="*/ 42 w 404"/>
                <a:gd name="T3" fmla="*/ 0 h 291"/>
                <a:gd name="T4" fmla="*/ 113 w 404"/>
                <a:gd name="T5" fmla="*/ 25 h 291"/>
                <a:gd name="T6" fmla="*/ 164 w 404"/>
                <a:gd name="T7" fmla="*/ 2 h 291"/>
                <a:gd name="T8" fmla="*/ 225 w 404"/>
                <a:gd name="T9" fmla="*/ 29 h 291"/>
                <a:gd name="T10" fmla="*/ 234 w 404"/>
                <a:gd name="T11" fmla="*/ 53 h 291"/>
                <a:gd name="T12" fmla="*/ 263 w 404"/>
                <a:gd name="T13" fmla="*/ 42 h 291"/>
                <a:gd name="T14" fmla="*/ 259 w 404"/>
                <a:gd name="T15" fmla="*/ 74 h 291"/>
                <a:gd name="T16" fmla="*/ 289 w 404"/>
                <a:gd name="T17" fmla="*/ 61 h 291"/>
                <a:gd name="T18" fmla="*/ 295 w 404"/>
                <a:gd name="T19" fmla="*/ 31 h 291"/>
                <a:gd name="T20" fmla="*/ 353 w 404"/>
                <a:gd name="T21" fmla="*/ 46 h 291"/>
                <a:gd name="T22" fmla="*/ 359 w 404"/>
                <a:gd name="T23" fmla="*/ 72 h 291"/>
                <a:gd name="T24" fmla="*/ 380 w 404"/>
                <a:gd name="T25" fmla="*/ 68 h 291"/>
                <a:gd name="T26" fmla="*/ 353 w 404"/>
                <a:gd name="T27" fmla="*/ 89 h 291"/>
                <a:gd name="T28" fmla="*/ 351 w 404"/>
                <a:gd name="T29" fmla="*/ 95 h 291"/>
                <a:gd name="T30" fmla="*/ 385 w 404"/>
                <a:gd name="T31" fmla="*/ 102 h 291"/>
                <a:gd name="T32" fmla="*/ 397 w 404"/>
                <a:gd name="T33" fmla="*/ 125 h 291"/>
                <a:gd name="T34" fmla="*/ 387 w 404"/>
                <a:gd name="T35" fmla="*/ 151 h 291"/>
                <a:gd name="T36" fmla="*/ 404 w 404"/>
                <a:gd name="T37" fmla="*/ 151 h 291"/>
                <a:gd name="T38" fmla="*/ 383 w 404"/>
                <a:gd name="T39" fmla="*/ 180 h 291"/>
                <a:gd name="T40" fmla="*/ 400 w 404"/>
                <a:gd name="T41" fmla="*/ 189 h 291"/>
                <a:gd name="T42" fmla="*/ 380 w 404"/>
                <a:gd name="T43" fmla="*/ 197 h 291"/>
                <a:gd name="T44" fmla="*/ 385 w 404"/>
                <a:gd name="T45" fmla="*/ 231 h 291"/>
                <a:gd name="T46" fmla="*/ 368 w 404"/>
                <a:gd name="T47" fmla="*/ 280 h 291"/>
                <a:gd name="T48" fmla="*/ 334 w 404"/>
                <a:gd name="T49" fmla="*/ 272 h 291"/>
                <a:gd name="T50" fmla="*/ 329 w 404"/>
                <a:gd name="T51" fmla="*/ 289 h 291"/>
                <a:gd name="T52" fmla="*/ 291 w 404"/>
                <a:gd name="T53" fmla="*/ 291 h 291"/>
                <a:gd name="T54" fmla="*/ 283 w 404"/>
                <a:gd name="T55" fmla="*/ 276 h 291"/>
                <a:gd name="T56" fmla="*/ 302 w 404"/>
                <a:gd name="T57" fmla="*/ 274 h 291"/>
                <a:gd name="T58" fmla="*/ 283 w 404"/>
                <a:gd name="T59" fmla="*/ 263 h 291"/>
                <a:gd name="T60" fmla="*/ 210 w 404"/>
                <a:gd name="T61" fmla="*/ 272 h 291"/>
                <a:gd name="T62" fmla="*/ 183 w 404"/>
                <a:gd name="T63" fmla="*/ 248 h 291"/>
                <a:gd name="T64" fmla="*/ 229 w 404"/>
                <a:gd name="T65" fmla="*/ 253 h 291"/>
                <a:gd name="T66" fmla="*/ 234 w 404"/>
                <a:gd name="T67" fmla="*/ 231 h 291"/>
                <a:gd name="T68" fmla="*/ 198 w 404"/>
                <a:gd name="T69" fmla="*/ 221 h 291"/>
                <a:gd name="T70" fmla="*/ 185 w 404"/>
                <a:gd name="T71" fmla="*/ 233 h 291"/>
                <a:gd name="T72" fmla="*/ 174 w 404"/>
                <a:gd name="T73" fmla="*/ 216 h 291"/>
                <a:gd name="T74" fmla="*/ 176 w 404"/>
                <a:gd name="T75" fmla="*/ 244 h 291"/>
                <a:gd name="T76" fmla="*/ 134 w 404"/>
                <a:gd name="T77" fmla="*/ 227 h 291"/>
                <a:gd name="T78" fmla="*/ 138 w 404"/>
                <a:gd name="T79" fmla="*/ 272 h 291"/>
                <a:gd name="T80" fmla="*/ 127 w 404"/>
                <a:gd name="T81" fmla="*/ 270 h 291"/>
                <a:gd name="T82" fmla="*/ 125 w 404"/>
                <a:gd name="T83" fmla="*/ 221 h 291"/>
                <a:gd name="T84" fmla="*/ 79 w 404"/>
                <a:gd name="T85" fmla="*/ 187 h 291"/>
                <a:gd name="T86" fmla="*/ 96 w 404"/>
                <a:gd name="T87" fmla="*/ 185 h 291"/>
                <a:gd name="T88" fmla="*/ 55 w 404"/>
                <a:gd name="T89" fmla="*/ 180 h 291"/>
                <a:gd name="T90" fmla="*/ 36 w 404"/>
                <a:gd name="T91" fmla="*/ 155 h 291"/>
                <a:gd name="T92" fmla="*/ 42 w 404"/>
                <a:gd name="T93" fmla="*/ 127 h 291"/>
                <a:gd name="T94" fmla="*/ 72 w 404"/>
                <a:gd name="T95" fmla="*/ 121 h 291"/>
                <a:gd name="T96" fmla="*/ 79 w 404"/>
                <a:gd name="T97" fmla="*/ 89 h 291"/>
                <a:gd name="T98" fmla="*/ 19 w 404"/>
                <a:gd name="T99" fmla="*/ 70 h 291"/>
                <a:gd name="T100" fmla="*/ 0 w 404"/>
                <a:gd name="T101" fmla="*/ 29 h 291"/>
                <a:gd name="T102" fmla="*/ 2 w 404"/>
                <a:gd name="T103" fmla="*/ 1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291">
                  <a:moveTo>
                    <a:pt x="2" y="19"/>
                  </a:moveTo>
                  <a:lnTo>
                    <a:pt x="42" y="0"/>
                  </a:lnTo>
                  <a:lnTo>
                    <a:pt x="113" y="25"/>
                  </a:lnTo>
                  <a:lnTo>
                    <a:pt x="164" y="2"/>
                  </a:lnTo>
                  <a:lnTo>
                    <a:pt x="225" y="29"/>
                  </a:lnTo>
                  <a:lnTo>
                    <a:pt x="234" y="53"/>
                  </a:lnTo>
                  <a:lnTo>
                    <a:pt x="263" y="42"/>
                  </a:lnTo>
                  <a:lnTo>
                    <a:pt x="259" y="74"/>
                  </a:lnTo>
                  <a:lnTo>
                    <a:pt x="289" y="61"/>
                  </a:lnTo>
                  <a:lnTo>
                    <a:pt x="295" y="31"/>
                  </a:lnTo>
                  <a:lnTo>
                    <a:pt x="353" y="46"/>
                  </a:lnTo>
                  <a:lnTo>
                    <a:pt x="359" y="72"/>
                  </a:lnTo>
                  <a:lnTo>
                    <a:pt x="380" y="68"/>
                  </a:lnTo>
                  <a:lnTo>
                    <a:pt x="353" y="89"/>
                  </a:lnTo>
                  <a:lnTo>
                    <a:pt x="351" y="95"/>
                  </a:lnTo>
                  <a:lnTo>
                    <a:pt x="385" y="102"/>
                  </a:lnTo>
                  <a:lnTo>
                    <a:pt x="397" y="125"/>
                  </a:lnTo>
                  <a:lnTo>
                    <a:pt x="387" y="151"/>
                  </a:lnTo>
                  <a:lnTo>
                    <a:pt x="404" y="151"/>
                  </a:lnTo>
                  <a:lnTo>
                    <a:pt x="383" y="180"/>
                  </a:lnTo>
                  <a:lnTo>
                    <a:pt x="400" y="189"/>
                  </a:lnTo>
                  <a:lnTo>
                    <a:pt x="380" y="197"/>
                  </a:lnTo>
                  <a:lnTo>
                    <a:pt x="385" y="231"/>
                  </a:lnTo>
                  <a:lnTo>
                    <a:pt x="368" y="280"/>
                  </a:lnTo>
                  <a:lnTo>
                    <a:pt x="334" y="272"/>
                  </a:lnTo>
                  <a:lnTo>
                    <a:pt x="329" y="289"/>
                  </a:lnTo>
                  <a:lnTo>
                    <a:pt x="291" y="291"/>
                  </a:lnTo>
                  <a:lnTo>
                    <a:pt x="283" y="276"/>
                  </a:lnTo>
                  <a:lnTo>
                    <a:pt x="302" y="274"/>
                  </a:lnTo>
                  <a:lnTo>
                    <a:pt x="283" y="263"/>
                  </a:lnTo>
                  <a:lnTo>
                    <a:pt x="210" y="272"/>
                  </a:lnTo>
                  <a:lnTo>
                    <a:pt x="183" y="248"/>
                  </a:lnTo>
                  <a:lnTo>
                    <a:pt x="229" y="253"/>
                  </a:lnTo>
                  <a:lnTo>
                    <a:pt x="234" y="231"/>
                  </a:lnTo>
                  <a:lnTo>
                    <a:pt x="198" y="221"/>
                  </a:lnTo>
                  <a:lnTo>
                    <a:pt x="185" y="233"/>
                  </a:lnTo>
                  <a:lnTo>
                    <a:pt x="174" y="216"/>
                  </a:lnTo>
                  <a:lnTo>
                    <a:pt x="176" y="244"/>
                  </a:lnTo>
                  <a:lnTo>
                    <a:pt x="134" y="227"/>
                  </a:lnTo>
                  <a:lnTo>
                    <a:pt x="138" y="272"/>
                  </a:lnTo>
                  <a:lnTo>
                    <a:pt x="127" y="270"/>
                  </a:lnTo>
                  <a:lnTo>
                    <a:pt x="125" y="221"/>
                  </a:lnTo>
                  <a:lnTo>
                    <a:pt x="79" y="187"/>
                  </a:lnTo>
                  <a:lnTo>
                    <a:pt x="96" y="185"/>
                  </a:lnTo>
                  <a:lnTo>
                    <a:pt x="55" y="180"/>
                  </a:lnTo>
                  <a:lnTo>
                    <a:pt x="36" y="155"/>
                  </a:lnTo>
                  <a:lnTo>
                    <a:pt x="42" y="127"/>
                  </a:lnTo>
                  <a:lnTo>
                    <a:pt x="72" y="121"/>
                  </a:lnTo>
                  <a:lnTo>
                    <a:pt x="79" y="89"/>
                  </a:lnTo>
                  <a:lnTo>
                    <a:pt x="19" y="70"/>
                  </a:lnTo>
                  <a:lnTo>
                    <a:pt x="0" y="29"/>
                  </a:lnTo>
                  <a:lnTo>
                    <a:pt x="2" y="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D254CB-9424-493B-AD54-E4A19187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486" y="2320145"/>
              <a:ext cx="652563" cy="535869"/>
            </a:xfrm>
            <a:custGeom>
              <a:avLst/>
              <a:gdLst>
                <a:gd name="T0" fmla="*/ 2 w 425"/>
                <a:gd name="T1" fmla="*/ 13 h 349"/>
                <a:gd name="T2" fmla="*/ 36 w 425"/>
                <a:gd name="T3" fmla="*/ 96 h 349"/>
                <a:gd name="T4" fmla="*/ 32 w 425"/>
                <a:gd name="T5" fmla="*/ 147 h 349"/>
                <a:gd name="T6" fmla="*/ 15 w 425"/>
                <a:gd name="T7" fmla="*/ 155 h 349"/>
                <a:gd name="T8" fmla="*/ 44 w 425"/>
                <a:gd name="T9" fmla="*/ 195 h 349"/>
                <a:gd name="T10" fmla="*/ 108 w 425"/>
                <a:gd name="T11" fmla="*/ 215 h 349"/>
                <a:gd name="T12" fmla="*/ 104 w 425"/>
                <a:gd name="T13" fmla="*/ 240 h 349"/>
                <a:gd name="T14" fmla="*/ 123 w 425"/>
                <a:gd name="T15" fmla="*/ 263 h 349"/>
                <a:gd name="T16" fmla="*/ 170 w 425"/>
                <a:gd name="T17" fmla="*/ 272 h 349"/>
                <a:gd name="T18" fmla="*/ 198 w 425"/>
                <a:gd name="T19" fmla="*/ 302 h 349"/>
                <a:gd name="T20" fmla="*/ 283 w 425"/>
                <a:gd name="T21" fmla="*/ 321 h 349"/>
                <a:gd name="T22" fmla="*/ 297 w 425"/>
                <a:gd name="T23" fmla="*/ 349 h 349"/>
                <a:gd name="T24" fmla="*/ 340 w 425"/>
                <a:gd name="T25" fmla="*/ 329 h 349"/>
                <a:gd name="T26" fmla="*/ 351 w 425"/>
                <a:gd name="T27" fmla="*/ 300 h 349"/>
                <a:gd name="T28" fmla="*/ 336 w 425"/>
                <a:gd name="T29" fmla="*/ 289 h 349"/>
                <a:gd name="T30" fmla="*/ 353 w 425"/>
                <a:gd name="T31" fmla="*/ 259 h 349"/>
                <a:gd name="T32" fmla="*/ 321 w 425"/>
                <a:gd name="T33" fmla="*/ 232 h 349"/>
                <a:gd name="T34" fmla="*/ 295 w 425"/>
                <a:gd name="T35" fmla="*/ 255 h 349"/>
                <a:gd name="T36" fmla="*/ 297 w 425"/>
                <a:gd name="T37" fmla="*/ 227 h 349"/>
                <a:gd name="T38" fmla="*/ 261 w 425"/>
                <a:gd name="T39" fmla="*/ 206 h 349"/>
                <a:gd name="T40" fmla="*/ 261 w 425"/>
                <a:gd name="T41" fmla="*/ 204 h 349"/>
                <a:gd name="T42" fmla="*/ 280 w 425"/>
                <a:gd name="T43" fmla="*/ 193 h 349"/>
                <a:gd name="T44" fmla="*/ 291 w 425"/>
                <a:gd name="T45" fmla="*/ 151 h 349"/>
                <a:gd name="T46" fmla="*/ 304 w 425"/>
                <a:gd name="T47" fmla="*/ 174 h 349"/>
                <a:gd name="T48" fmla="*/ 351 w 425"/>
                <a:gd name="T49" fmla="*/ 195 h 349"/>
                <a:gd name="T50" fmla="*/ 404 w 425"/>
                <a:gd name="T51" fmla="*/ 195 h 349"/>
                <a:gd name="T52" fmla="*/ 425 w 425"/>
                <a:gd name="T53" fmla="*/ 153 h 349"/>
                <a:gd name="T54" fmla="*/ 376 w 425"/>
                <a:gd name="T55" fmla="*/ 106 h 349"/>
                <a:gd name="T56" fmla="*/ 340 w 425"/>
                <a:gd name="T57" fmla="*/ 132 h 349"/>
                <a:gd name="T58" fmla="*/ 293 w 425"/>
                <a:gd name="T59" fmla="*/ 121 h 349"/>
                <a:gd name="T60" fmla="*/ 283 w 425"/>
                <a:gd name="T61" fmla="*/ 136 h 349"/>
                <a:gd name="T62" fmla="*/ 276 w 425"/>
                <a:gd name="T63" fmla="*/ 108 h 349"/>
                <a:gd name="T64" fmla="*/ 251 w 425"/>
                <a:gd name="T65" fmla="*/ 98 h 349"/>
                <a:gd name="T66" fmla="*/ 229 w 425"/>
                <a:gd name="T67" fmla="*/ 102 h 349"/>
                <a:gd name="T68" fmla="*/ 229 w 425"/>
                <a:gd name="T69" fmla="*/ 123 h 349"/>
                <a:gd name="T70" fmla="*/ 206 w 425"/>
                <a:gd name="T71" fmla="*/ 119 h 349"/>
                <a:gd name="T72" fmla="*/ 138 w 425"/>
                <a:gd name="T73" fmla="*/ 13 h 349"/>
                <a:gd name="T74" fmla="*/ 72 w 425"/>
                <a:gd name="T75" fmla="*/ 0 h 349"/>
                <a:gd name="T76" fmla="*/ 36 w 425"/>
                <a:gd name="T77" fmla="*/ 23 h 349"/>
                <a:gd name="T78" fmla="*/ 0 w 425"/>
                <a:gd name="T79" fmla="*/ 6 h 349"/>
                <a:gd name="T80" fmla="*/ 2 w 425"/>
                <a:gd name="T81" fmla="*/ 1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5" h="349">
                  <a:moveTo>
                    <a:pt x="2" y="13"/>
                  </a:moveTo>
                  <a:lnTo>
                    <a:pt x="36" y="96"/>
                  </a:lnTo>
                  <a:lnTo>
                    <a:pt x="32" y="147"/>
                  </a:lnTo>
                  <a:lnTo>
                    <a:pt x="15" y="155"/>
                  </a:lnTo>
                  <a:lnTo>
                    <a:pt x="44" y="195"/>
                  </a:lnTo>
                  <a:lnTo>
                    <a:pt x="108" y="215"/>
                  </a:lnTo>
                  <a:lnTo>
                    <a:pt x="104" y="240"/>
                  </a:lnTo>
                  <a:lnTo>
                    <a:pt x="123" y="263"/>
                  </a:lnTo>
                  <a:lnTo>
                    <a:pt x="170" y="272"/>
                  </a:lnTo>
                  <a:lnTo>
                    <a:pt x="198" y="302"/>
                  </a:lnTo>
                  <a:lnTo>
                    <a:pt x="283" y="321"/>
                  </a:lnTo>
                  <a:lnTo>
                    <a:pt x="297" y="349"/>
                  </a:lnTo>
                  <a:lnTo>
                    <a:pt x="340" y="329"/>
                  </a:lnTo>
                  <a:lnTo>
                    <a:pt x="351" y="300"/>
                  </a:lnTo>
                  <a:lnTo>
                    <a:pt x="336" y="289"/>
                  </a:lnTo>
                  <a:lnTo>
                    <a:pt x="353" y="259"/>
                  </a:lnTo>
                  <a:lnTo>
                    <a:pt x="321" y="232"/>
                  </a:lnTo>
                  <a:lnTo>
                    <a:pt x="295" y="255"/>
                  </a:lnTo>
                  <a:lnTo>
                    <a:pt x="297" y="227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80" y="193"/>
                  </a:lnTo>
                  <a:lnTo>
                    <a:pt x="291" y="151"/>
                  </a:lnTo>
                  <a:lnTo>
                    <a:pt x="304" y="174"/>
                  </a:lnTo>
                  <a:lnTo>
                    <a:pt x="351" y="195"/>
                  </a:lnTo>
                  <a:lnTo>
                    <a:pt x="404" y="195"/>
                  </a:lnTo>
                  <a:lnTo>
                    <a:pt x="425" y="153"/>
                  </a:lnTo>
                  <a:lnTo>
                    <a:pt x="376" y="106"/>
                  </a:lnTo>
                  <a:lnTo>
                    <a:pt x="340" y="132"/>
                  </a:lnTo>
                  <a:lnTo>
                    <a:pt x="293" y="121"/>
                  </a:lnTo>
                  <a:lnTo>
                    <a:pt x="283" y="136"/>
                  </a:lnTo>
                  <a:lnTo>
                    <a:pt x="276" y="108"/>
                  </a:lnTo>
                  <a:lnTo>
                    <a:pt x="251" y="98"/>
                  </a:lnTo>
                  <a:lnTo>
                    <a:pt x="229" y="102"/>
                  </a:lnTo>
                  <a:lnTo>
                    <a:pt x="229" y="123"/>
                  </a:lnTo>
                  <a:lnTo>
                    <a:pt x="206" y="119"/>
                  </a:lnTo>
                  <a:lnTo>
                    <a:pt x="138" y="13"/>
                  </a:lnTo>
                  <a:lnTo>
                    <a:pt x="72" y="0"/>
                  </a:lnTo>
                  <a:lnTo>
                    <a:pt x="36" y="23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5A478DD9-3A4D-4B5D-AA3E-E08940C6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1448015"/>
              <a:ext cx="760043" cy="623389"/>
            </a:xfrm>
            <a:custGeom>
              <a:avLst/>
              <a:gdLst>
                <a:gd name="T0" fmla="*/ 104 w 495"/>
                <a:gd name="T1" fmla="*/ 0 h 406"/>
                <a:gd name="T2" fmla="*/ 123 w 495"/>
                <a:gd name="T3" fmla="*/ 51 h 406"/>
                <a:gd name="T4" fmla="*/ 117 w 495"/>
                <a:gd name="T5" fmla="*/ 85 h 406"/>
                <a:gd name="T6" fmla="*/ 166 w 495"/>
                <a:gd name="T7" fmla="*/ 136 h 406"/>
                <a:gd name="T8" fmla="*/ 185 w 495"/>
                <a:gd name="T9" fmla="*/ 143 h 406"/>
                <a:gd name="T10" fmla="*/ 213 w 495"/>
                <a:gd name="T11" fmla="*/ 115 h 406"/>
                <a:gd name="T12" fmla="*/ 240 w 495"/>
                <a:gd name="T13" fmla="*/ 111 h 406"/>
                <a:gd name="T14" fmla="*/ 268 w 495"/>
                <a:gd name="T15" fmla="*/ 145 h 406"/>
                <a:gd name="T16" fmla="*/ 274 w 495"/>
                <a:gd name="T17" fmla="*/ 206 h 406"/>
                <a:gd name="T18" fmla="*/ 351 w 495"/>
                <a:gd name="T19" fmla="*/ 217 h 406"/>
                <a:gd name="T20" fmla="*/ 374 w 495"/>
                <a:gd name="T21" fmla="*/ 289 h 406"/>
                <a:gd name="T22" fmla="*/ 381 w 495"/>
                <a:gd name="T23" fmla="*/ 270 h 406"/>
                <a:gd name="T24" fmla="*/ 449 w 495"/>
                <a:gd name="T25" fmla="*/ 268 h 406"/>
                <a:gd name="T26" fmla="*/ 474 w 495"/>
                <a:gd name="T27" fmla="*/ 304 h 406"/>
                <a:gd name="T28" fmla="*/ 491 w 495"/>
                <a:gd name="T29" fmla="*/ 298 h 406"/>
                <a:gd name="T30" fmla="*/ 472 w 495"/>
                <a:gd name="T31" fmla="*/ 349 h 406"/>
                <a:gd name="T32" fmla="*/ 489 w 495"/>
                <a:gd name="T33" fmla="*/ 351 h 406"/>
                <a:gd name="T34" fmla="*/ 495 w 495"/>
                <a:gd name="T35" fmla="*/ 374 h 406"/>
                <a:gd name="T36" fmla="*/ 476 w 495"/>
                <a:gd name="T37" fmla="*/ 406 h 406"/>
                <a:gd name="T38" fmla="*/ 374 w 495"/>
                <a:gd name="T39" fmla="*/ 374 h 406"/>
                <a:gd name="T40" fmla="*/ 351 w 495"/>
                <a:gd name="T41" fmla="*/ 389 h 406"/>
                <a:gd name="T42" fmla="*/ 338 w 495"/>
                <a:gd name="T43" fmla="*/ 379 h 406"/>
                <a:gd name="T44" fmla="*/ 321 w 495"/>
                <a:gd name="T45" fmla="*/ 394 h 406"/>
                <a:gd name="T46" fmla="*/ 247 w 495"/>
                <a:gd name="T47" fmla="*/ 394 h 406"/>
                <a:gd name="T48" fmla="*/ 228 w 495"/>
                <a:gd name="T49" fmla="*/ 381 h 406"/>
                <a:gd name="T50" fmla="*/ 251 w 495"/>
                <a:gd name="T51" fmla="*/ 315 h 406"/>
                <a:gd name="T52" fmla="*/ 211 w 495"/>
                <a:gd name="T53" fmla="*/ 302 h 406"/>
                <a:gd name="T54" fmla="*/ 228 w 495"/>
                <a:gd name="T55" fmla="*/ 285 h 406"/>
                <a:gd name="T56" fmla="*/ 204 w 495"/>
                <a:gd name="T57" fmla="*/ 251 h 406"/>
                <a:gd name="T58" fmla="*/ 225 w 495"/>
                <a:gd name="T59" fmla="*/ 236 h 406"/>
                <a:gd name="T60" fmla="*/ 200 w 495"/>
                <a:gd name="T61" fmla="*/ 211 h 406"/>
                <a:gd name="T62" fmla="*/ 162 w 495"/>
                <a:gd name="T63" fmla="*/ 204 h 406"/>
                <a:gd name="T64" fmla="*/ 177 w 495"/>
                <a:gd name="T65" fmla="*/ 166 h 406"/>
                <a:gd name="T66" fmla="*/ 164 w 495"/>
                <a:gd name="T67" fmla="*/ 153 h 406"/>
                <a:gd name="T68" fmla="*/ 149 w 495"/>
                <a:gd name="T69" fmla="*/ 177 h 406"/>
                <a:gd name="T70" fmla="*/ 62 w 495"/>
                <a:gd name="T71" fmla="*/ 149 h 406"/>
                <a:gd name="T72" fmla="*/ 55 w 495"/>
                <a:gd name="T73" fmla="*/ 126 h 406"/>
                <a:gd name="T74" fmla="*/ 70 w 495"/>
                <a:gd name="T75" fmla="*/ 115 h 406"/>
                <a:gd name="T76" fmla="*/ 26 w 495"/>
                <a:gd name="T77" fmla="*/ 100 h 406"/>
                <a:gd name="T78" fmla="*/ 0 w 495"/>
                <a:gd name="T79" fmla="*/ 30 h 406"/>
                <a:gd name="T80" fmla="*/ 104 w 495"/>
                <a:gd name="T8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5" h="406">
                  <a:moveTo>
                    <a:pt x="104" y="0"/>
                  </a:moveTo>
                  <a:lnTo>
                    <a:pt x="123" y="51"/>
                  </a:lnTo>
                  <a:lnTo>
                    <a:pt x="117" y="85"/>
                  </a:lnTo>
                  <a:lnTo>
                    <a:pt x="166" y="136"/>
                  </a:lnTo>
                  <a:lnTo>
                    <a:pt x="185" y="143"/>
                  </a:lnTo>
                  <a:lnTo>
                    <a:pt x="213" y="115"/>
                  </a:lnTo>
                  <a:lnTo>
                    <a:pt x="240" y="111"/>
                  </a:lnTo>
                  <a:lnTo>
                    <a:pt x="268" y="145"/>
                  </a:lnTo>
                  <a:lnTo>
                    <a:pt x="274" y="206"/>
                  </a:lnTo>
                  <a:lnTo>
                    <a:pt x="351" y="217"/>
                  </a:lnTo>
                  <a:lnTo>
                    <a:pt x="374" y="289"/>
                  </a:lnTo>
                  <a:lnTo>
                    <a:pt x="381" y="270"/>
                  </a:lnTo>
                  <a:lnTo>
                    <a:pt x="449" y="268"/>
                  </a:lnTo>
                  <a:lnTo>
                    <a:pt x="474" y="304"/>
                  </a:lnTo>
                  <a:lnTo>
                    <a:pt x="491" y="298"/>
                  </a:lnTo>
                  <a:lnTo>
                    <a:pt x="472" y="349"/>
                  </a:lnTo>
                  <a:lnTo>
                    <a:pt x="489" y="351"/>
                  </a:lnTo>
                  <a:lnTo>
                    <a:pt x="495" y="374"/>
                  </a:lnTo>
                  <a:lnTo>
                    <a:pt x="476" y="406"/>
                  </a:lnTo>
                  <a:lnTo>
                    <a:pt x="374" y="374"/>
                  </a:lnTo>
                  <a:lnTo>
                    <a:pt x="351" y="389"/>
                  </a:lnTo>
                  <a:lnTo>
                    <a:pt x="338" y="379"/>
                  </a:lnTo>
                  <a:lnTo>
                    <a:pt x="321" y="394"/>
                  </a:lnTo>
                  <a:lnTo>
                    <a:pt x="247" y="394"/>
                  </a:lnTo>
                  <a:lnTo>
                    <a:pt x="228" y="381"/>
                  </a:lnTo>
                  <a:lnTo>
                    <a:pt x="251" y="315"/>
                  </a:lnTo>
                  <a:lnTo>
                    <a:pt x="211" y="302"/>
                  </a:lnTo>
                  <a:lnTo>
                    <a:pt x="228" y="285"/>
                  </a:lnTo>
                  <a:lnTo>
                    <a:pt x="204" y="251"/>
                  </a:lnTo>
                  <a:lnTo>
                    <a:pt x="225" y="236"/>
                  </a:lnTo>
                  <a:lnTo>
                    <a:pt x="200" y="211"/>
                  </a:lnTo>
                  <a:lnTo>
                    <a:pt x="162" y="204"/>
                  </a:lnTo>
                  <a:lnTo>
                    <a:pt x="177" y="166"/>
                  </a:lnTo>
                  <a:lnTo>
                    <a:pt x="164" y="153"/>
                  </a:lnTo>
                  <a:lnTo>
                    <a:pt x="149" y="177"/>
                  </a:lnTo>
                  <a:lnTo>
                    <a:pt x="62" y="149"/>
                  </a:lnTo>
                  <a:lnTo>
                    <a:pt x="55" y="126"/>
                  </a:lnTo>
                  <a:lnTo>
                    <a:pt x="70" y="115"/>
                  </a:lnTo>
                  <a:lnTo>
                    <a:pt x="26" y="100"/>
                  </a:lnTo>
                  <a:lnTo>
                    <a:pt x="0" y="30"/>
                  </a:lnTo>
                  <a:lnTo>
                    <a:pt x="104" y="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C97CAA5E-1C18-4ECE-8E63-23E3E7D37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932" y="2624163"/>
              <a:ext cx="678665" cy="432994"/>
            </a:xfrm>
            <a:custGeom>
              <a:avLst/>
              <a:gdLst>
                <a:gd name="T0" fmla="*/ 0 w 442"/>
                <a:gd name="T1" fmla="*/ 155 h 282"/>
                <a:gd name="T2" fmla="*/ 23 w 442"/>
                <a:gd name="T3" fmla="*/ 176 h 282"/>
                <a:gd name="T4" fmla="*/ 44 w 442"/>
                <a:gd name="T5" fmla="*/ 161 h 282"/>
                <a:gd name="T6" fmla="*/ 49 w 442"/>
                <a:gd name="T7" fmla="*/ 176 h 282"/>
                <a:gd name="T8" fmla="*/ 98 w 442"/>
                <a:gd name="T9" fmla="*/ 153 h 282"/>
                <a:gd name="T10" fmla="*/ 121 w 442"/>
                <a:gd name="T11" fmla="*/ 163 h 282"/>
                <a:gd name="T12" fmla="*/ 151 w 442"/>
                <a:gd name="T13" fmla="*/ 136 h 282"/>
                <a:gd name="T14" fmla="*/ 172 w 442"/>
                <a:gd name="T15" fmla="*/ 151 h 282"/>
                <a:gd name="T16" fmla="*/ 174 w 442"/>
                <a:gd name="T17" fmla="*/ 178 h 282"/>
                <a:gd name="T18" fmla="*/ 195 w 442"/>
                <a:gd name="T19" fmla="*/ 180 h 282"/>
                <a:gd name="T20" fmla="*/ 193 w 442"/>
                <a:gd name="T21" fmla="*/ 208 h 282"/>
                <a:gd name="T22" fmla="*/ 276 w 442"/>
                <a:gd name="T23" fmla="*/ 172 h 282"/>
                <a:gd name="T24" fmla="*/ 300 w 442"/>
                <a:gd name="T25" fmla="*/ 193 h 282"/>
                <a:gd name="T26" fmla="*/ 302 w 442"/>
                <a:gd name="T27" fmla="*/ 233 h 282"/>
                <a:gd name="T28" fmla="*/ 395 w 442"/>
                <a:gd name="T29" fmla="*/ 282 h 282"/>
                <a:gd name="T30" fmla="*/ 391 w 442"/>
                <a:gd name="T31" fmla="*/ 244 h 282"/>
                <a:gd name="T32" fmla="*/ 389 w 442"/>
                <a:gd name="T33" fmla="*/ 244 h 282"/>
                <a:gd name="T34" fmla="*/ 442 w 442"/>
                <a:gd name="T35" fmla="*/ 193 h 282"/>
                <a:gd name="T36" fmla="*/ 406 w 442"/>
                <a:gd name="T37" fmla="*/ 108 h 282"/>
                <a:gd name="T38" fmla="*/ 357 w 442"/>
                <a:gd name="T39" fmla="*/ 25 h 282"/>
                <a:gd name="T40" fmla="*/ 317 w 442"/>
                <a:gd name="T41" fmla="*/ 25 h 282"/>
                <a:gd name="T42" fmla="*/ 312 w 442"/>
                <a:gd name="T43" fmla="*/ 4 h 282"/>
                <a:gd name="T44" fmla="*/ 244 w 442"/>
                <a:gd name="T45" fmla="*/ 0 h 282"/>
                <a:gd name="T46" fmla="*/ 183 w 442"/>
                <a:gd name="T47" fmla="*/ 46 h 282"/>
                <a:gd name="T48" fmla="*/ 134 w 442"/>
                <a:gd name="T49" fmla="*/ 27 h 282"/>
                <a:gd name="T50" fmla="*/ 130 w 442"/>
                <a:gd name="T51" fmla="*/ 40 h 282"/>
                <a:gd name="T52" fmla="*/ 110 w 442"/>
                <a:gd name="T53" fmla="*/ 21 h 282"/>
                <a:gd name="T54" fmla="*/ 76 w 442"/>
                <a:gd name="T55" fmla="*/ 36 h 282"/>
                <a:gd name="T56" fmla="*/ 47 w 442"/>
                <a:gd name="T57" fmla="*/ 27 h 282"/>
                <a:gd name="T58" fmla="*/ 10 w 442"/>
                <a:gd name="T59" fmla="*/ 61 h 282"/>
                <a:gd name="T60" fmla="*/ 30 w 442"/>
                <a:gd name="T61" fmla="*/ 110 h 282"/>
                <a:gd name="T62" fmla="*/ 0 w 442"/>
                <a:gd name="T63" fmla="*/ 151 h 282"/>
                <a:gd name="T64" fmla="*/ 0 w 442"/>
                <a:gd name="T65" fmla="*/ 15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2" h="282">
                  <a:moveTo>
                    <a:pt x="0" y="155"/>
                  </a:moveTo>
                  <a:lnTo>
                    <a:pt x="23" y="176"/>
                  </a:lnTo>
                  <a:lnTo>
                    <a:pt x="44" y="161"/>
                  </a:lnTo>
                  <a:lnTo>
                    <a:pt x="49" y="176"/>
                  </a:lnTo>
                  <a:lnTo>
                    <a:pt x="98" y="153"/>
                  </a:lnTo>
                  <a:lnTo>
                    <a:pt x="121" y="163"/>
                  </a:lnTo>
                  <a:lnTo>
                    <a:pt x="151" y="136"/>
                  </a:lnTo>
                  <a:lnTo>
                    <a:pt x="172" y="151"/>
                  </a:lnTo>
                  <a:lnTo>
                    <a:pt x="174" y="178"/>
                  </a:lnTo>
                  <a:lnTo>
                    <a:pt x="195" y="180"/>
                  </a:lnTo>
                  <a:lnTo>
                    <a:pt x="193" y="208"/>
                  </a:lnTo>
                  <a:lnTo>
                    <a:pt x="276" y="172"/>
                  </a:lnTo>
                  <a:lnTo>
                    <a:pt x="300" y="193"/>
                  </a:lnTo>
                  <a:lnTo>
                    <a:pt x="302" y="233"/>
                  </a:lnTo>
                  <a:lnTo>
                    <a:pt x="395" y="282"/>
                  </a:lnTo>
                  <a:lnTo>
                    <a:pt x="391" y="244"/>
                  </a:lnTo>
                  <a:lnTo>
                    <a:pt x="389" y="244"/>
                  </a:lnTo>
                  <a:lnTo>
                    <a:pt x="442" y="193"/>
                  </a:lnTo>
                  <a:lnTo>
                    <a:pt x="406" y="108"/>
                  </a:lnTo>
                  <a:lnTo>
                    <a:pt x="357" y="25"/>
                  </a:lnTo>
                  <a:lnTo>
                    <a:pt x="317" y="25"/>
                  </a:lnTo>
                  <a:lnTo>
                    <a:pt x="312" y="4"/>
                  </a:lnTo>
                  <a:lnTo>
                    <a:pt x="244" y="0"/>
                  </a:lnTo>
                  <a:lnTo>
                    <a:pt x="183" y="46"/>
                  </a:lnTo>
                  <a:lnTo>
                    <a:pt x="134" y="27"/>
                  </a:lnTo>
                  <a:lnTo>
                    <a:pt x="130" y="40"/>
                  </a:lnTo>
                  <a:lnTo>
                    <a:pt x="110" y="21"/>
                  </a:lnTo>
                  <a:lnTo>
                    <a:pt x="76" y="36"/>
                  </a:lnTo>
                  <a:lnTo>
                    <a:pt x="47" y="27"/>
                  </a:lnTo>
                  <a:lnTo>
                    <a:pt x="10" y="61"/>
                  </a:lnTo>
                  <a:lnTo>
                    <a:pt x="30" y="110"/>
                  </a:lnTo>
                  <a:lnTo>
                    <a:pt x="0" y="151"/>
                  </a:lnTo>
                  <a:lnTo>
                    <a:pt x="0" y="15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6E80A726-9D80-4AA0-A9EE-07546A90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066" y="5619808"/>
              <a:ext cx="403821" cy="529728"/>
            </a:xfrm>
            <a:custGeom>
              <a:avLst/>
              <a:gdLst>
                <a:gd name="T0" fmla="*/ 2 w 263"/>
                <a:gd name="T1" fmla="*/ 274 h 345"/>
                <a:gd name="T2" fmla="*/ 42 w 263"/>
                <a:gd name="T3" fmla="*/ 296 h 345"/>
                <a:gd name="T4" fmla="*/ 68 w 263"/>
                <a:gd name="T5" fmla="*/ 334 h 345"/>
                <a:gd name="T6" fmla="*/ 134 w 263"/>
                <a:gd name="T7" fmla="*/ 321 h 345"/>
                <a:gd name="T8" fmla="*/ 163 w 263"/>
                <a:gd name="T9" fmla="*/ 345 h 345"/>
                <a:gd name="T10" fmla="*/ 183 w 263"/>
                <a:gd name="T11" fmla="*/ 328 h 345"/>
                <a:gd name="T12" fmla="*/ 214 w 263"/>
                <a:gd name="T13" fmla="*/ 338 h 345"/>
                <a:gd name="T14" fmla="*/ 206 w 263"/>
                <a:gd name="T15" fmla="*/ 326 h 345"/>
                <a:gd name="T16" fmla="*/ 208 w 263"/>
                <a:gd name="T17" fmla="*/ 319 h 345"/>
                <a:gd name="T18" fmla="*/ 217 w 263"/>
                <a:gd name="T19" fmla="*/ 272 h 345"/>
                <a:gd name="T20" fmla="*/ 238 w 263"/>
                <a:gd name="T21" fmla="*/ 279 h 345"/>
                <a:gd name="T22" fmla="*/ 263 w 263"/>
                <a:gd name="T23" fmla="*/ 243 h 345"/>
                <a:gd name="T24" fmla="*/ 253 w 263"/>
                <a:gd name="T25" fmla="*/ 217 h 345"/>
                <a:gd name="T26" fmla="*/ 229 w 263"/>
                <a:gd name="T27" fmla="*/ 226 h 345"/>
                <a:gd name="T28" fmla="*/ 240 w 263"/>
                <a:gd name="T29" fmla="*/ 200 h 345"/>
                <a:gd name="T30" fmla="*/ 210 w 263"/>
                <a:gd name="T31" fmla="*/ 179 h 345"/>
                <a:gd name="T32" fmla="*/ 257 w 263"/>
                <a:gd name="T33" fmla="*/ 115 h 345"/>
                <a:gd name="T34" fmla="*/ 183 w 263"/>
                <a:gd name="T35" fmla="*/ 100 h 345"/>
                <a:gd name="T36" fmla="*/ 174 w 263"/>
                <a:gd name="T37" fmla="*/ 83 h 345"/>
                <a:gd name="T38" fmla="*/ 144 w 263"/>
                <a:gd name="T39" fmla="*/ 90 h 345"/>
                <a:gd name="T40" fmla="*/ 127 w 263"/>
                <a:gd name="T41" fmla="*/ 34 h 345"/>
                <a:gd name="T42" fmla="*/ 93 w 263"/>
                <a:gd name="T43" fmla="*/ 0 h 345"/>
                <a:gd name="T44" fmla="*/ 72 w 263"/>
                <a:gd name="T45" fmla="*/ 9 h 345"/>
                <a:gd name="T46" fmla="*/ 91 w 263"/>
                <a:gd name="T47" fmla="*/ 49 h 345"/>
                <a:gd name="T48" fmla="*/ 78 w 263"/>
                <a:gd name="T49" fmla="*/ 70 h 345"/>
                <a:gd name="T50" fmla="*/ 95 w 263"/>
                <a:gd name="T51" fmla="*/ 60 h 345"/>
                <a:gd name="T52" fmla="*/ 102 w 263"/>
                <a:gd name="T53" fmla="*/ 98 h 345"/>
                <a:gd name="T54" fmla="*/ 0 w 263"/>
                <a:gd name="T55" fmla="*/ 249 h 345"/>
                <a:gd name="T56" fmla="*/ 2 w 263"/>
                <a:gd name="T57" fmla="*/ 2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3" h="345">
                  <a:moveTo>
                    <a:pt x="2" y="274"/>
                  </a:moveTo>
                  <a:lnTo>
                    <a:pt x="42" y="296"/>
                  </a:lnTo>
                  <a:lnTo>
                    <a:pt x="68" y="334"/>
                  </a:lnTo>
                  <a:lnTo>
                    <a:pt x="134" y="321"/>
                  </a:lnTo>
                  <a:lnTo>
                    <a:pt x="163" y="345"/>
                  </a:lnTo>
                  <a:lnTo>
                    <a:pt x="183" y="328"/>
                  </a:lnTo>
                  <a:lnTo>
                    <a:pt x="214" y="338"/>
                  </a:lnTo>
                  <a:lnTo>
                    <a:pt x="206" y="326"/>
                  </a:lnTo>
                  <a:lnTo>
                    <a:pt x="208" y="319"/>
                  </a:lnTo>
                  <a:lnTo>
                    <a:pt x="217" y="272"/>
                  </a:lnTo>
                  <a:lnTo>
                    <a:pt x="238" y="279"/>
                  </a:lnTo>
                  <a:lnTo>
                    <a:pt x="263" y="243"/>
                  </a:lnTo>
                  <a:lnTo>
                    <a:pt x="253" y="217"/>
                  </a:lnTo>
                  <a:lnTo>
                    <a:pt x="229" y="226"/>
                  </a:lnTo>
                  <a:lnTo>
                    <a:pt x="240" y="200"/>
                  </a:lnTo>
                  <a:lnTo>
                    <a:pt x="210" y="179"/>
                  </a:lnTo>
                  <a:lnTo>
                    <a:pt x="257" y="115"/>
                  </a:lnTo>
                  <a:lnTo>
                    <a:pt x="183" y="100"/>
                  </a:lnTo>
                  <a:lnTo>
                    <a:pt x="174" y="83"/>
                  </a:lnTo>
                  <a:lnTo>
                    <a:pt x="144" y="90"/>
                  </a:lnTo>
                  <a:lnTo>
                    <a:pt x="127" y="34"/>
                  </a:lnTo>
                  <a:lnTo>
                    <a:pt x="93" y="0"/>
                  </a:lnTo>
                  <a:lnTo>
                    <a:pt x="72" y="9"/>
                  </a:lnTo>
                  <a:lnTo>
                    <a:pt x="91" y="49"/>
                  </a:lnTo>
                  <a:lnTo>
                    <a:pt x="78" y="70"/>
                  </a:lnTo>
                  <a:lnTo>
                    <a:pt x="95" y="60"/>
                  </a:lnTo>
                  <a:lnTo>
                    <a:pt x="102" y="98"/>
                  </a:lnTo>
                  <a:lnTo>
                    <a:pt x="0" y="249"/>
                  </a:lnTo>
                  <a:lnTo>
                    <a:pt x="2" y="27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2F663204-A7B2-4E80-98DD-3729AF02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3152354"/>
              <a:ext cx="545082" cy="440672"/>
            </a:xfrm>
            <a:custGeom>
              <a:avLst/>
              <a:gdLst>
                <a:gd name="T0" fmla="*/ 0 w 355"/>
                <a:gd name="T1" fmla="*/ 159 h 287"/>
                <a:gd name="T2" fmla="*/ 27 w 355"/>
                <a:gd name="T3" fmla="*/ 159 h 287"/>
                <a:gd name="T4" fmla="*/ 27 w 355"/>
                <a:gd name="T5" fmla="*/ 187 h 287"/>
                <a:gd name="T6" fmla="*/ 2 w 355"/>
                <a:gd name="T7" fmla="*/ 210 h 287"/>
                <a:gd name="T8" fmla="*/ 32 w 355"/>
                <a:gd name="T9" fmla="*/ 236 h 287"/>
                <a:gd name="T10" fmla="*/ 40 w 355"/>
                <a:gd name="T11" fmla="*/ 268 h 287"/>
                <a:gd name="T12" fmla="*/ 55 w 355"/>
                <a:gd name="T13" fmla="*/ 287 h 287"/>
                <a:gd name="T14" fmla="*/ 85 w 355"/>
                <a:gd name="T15" fmla="*/ 281 h 287"/>
                <a:gd name="T16" fmla="*/ 87 w 355"/>
                <a:gd name="T17" fmla="*/ 279 h 287"/>
                <a:gd name="T18" fmla="*/ 217 w 355"/>
                <a:gd name="T19" fmla="*/ 223 h 287"/>
                <a:gd name="T20" fmla="*/ 238 w 355"/>
                <a:gd name="T21" fmla="*/ 189 h 287"/>
                <a:gd name="T22" fmla="*/ 293 w 355"/>
                <a:gd name="T23" fmla="*/ 191 h 287"/>
                <a:gd name="T24" fmla="*/ 319 w 355"/>
                <a:gd name="T25" fmla="*/ 159 h 287"/>
                <a:gd name="T26" fmla="*/ 355 w 355"/>
                <a:gd name="T27" fmla="*/ 164 h 287"/>
                <a:gd name="T28" fmla="*/ 340 w 355"/>
                <a:gd name="T29" fmla="*/ 100 h 287"/>
                <a:gd name="T30" fmla="*/ 338 w 355"/>
                <a:gd name="T31" fmla="*/ 96 h 287"/>
                <a:gd name="T32" fmla="*/ 353 w 355"/>
                <a:gd name="T33" fmla="*/ 70 h 287"/>
                <a:gd name="T34" fmla="*/ 297 w 355"/>
                <a:gd name="T35" fmla="*/ 26 h 287"/>
                <a:gd name="T36" fmla="*/ 268 w 355"/>
                <a:gd name="T37" fmla="*/ 47 h 287"/>
                <a:gd name="T38" fmla="*/ 251 w 355"/>
                <a:gd name="T39" fmla="*/ 28 h 287"/>
                <a:gd name="T40" fmla="*/ 251 w 355"/>
                <a:gd name="T41" fmla="*/ 28 h 287"/>
                <a:gd name="T42" fmla="*/ 202 w 355"/>
                <a:gd name="T43" fmla="*/ 34 h 287"/>
                <a:gd name="T44" fmla="*/ 180 w 355"/>
                <a:gd name="T45" fmla="*/ 0 h 287"/>
                <a:gd name="T46" fmla="*/ 123 w 355"/>
                <a:gd name="T47" fmla="*/ 38 h 287"/>
                <a:gd name="T48" fmla="*/ 108 w 355"/>
                <a:gd name="T49" fmla="*/ 68 h 287"/>
                <a:gd name="T50" fmla="*/ 74 w 355"/>
                <a:gd name="T51" fmla="*/ 81 h 287"/>
                <a:gd name="T52" fmla="*/ 78 w 355"/>
                <a:gd name="T53" fmla="*/ 128 h 287"/>
                <a:gd name="T54" fmla="*/ 12 w 355"/>
                <a:gd name="T55" fmla="*/ 132 h 287"/>
                <a:gd name="T56" fmla="*/ 0 w 355"/>
                <a:gd name="T57" fmla="*/ 153 h 287"/>
                <a:gd name="T58" fmla="*/ 0 w 355"/>
                <a:gd name="T59" fmla="*/ 15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87">
                  <a:moveTo>
                    <a:pt x="0" y="159"/>
                  </a:moveTo>
                  <a:lnTo>
                    <a:pt x="27" y="159"/>
                  </a:lnTo>
                  <a:lnTo>
                    <a:pt x="27" y="187"/>
                  </a:lnTo>
                  <a:lnTo>
                    <a:pt x="2" y="210"/>
                  </a:lnTo>
                  <a:lnTo>
                    <a:pt x="32" y="236"/>
                  </a:lnTo>
                  <a:lnTo>
                    <a:pt x="40" y="268"/>
                  </a:lnTo>
                  <a:lnTo>
                    <a:pt x="55" y="287"/>
                  </a:lnTo>
                  <a:lnTo>
                    <a:pt x="85" y="281"/>
                  </a:lnTo>
                  <a:lnTo>
                    <a:pt x="87" y="279"/>
                  </a:lnTo>
                  <a:lnTo>
                    <a:pt x="217" y="223"/>
                  </a:lnTo>
                  <a:lnTo>
                    <a:pt x="238" y="189"/>
                  </a:lnTo>
                  <a:lnTo>
                    <a:pt x="293" y="191"/>
                  </a:lnTo>
                  <a:lnTo>
                    <a:pt x="319" y="159"/>
                  </a:lnTo>
                  <a:lnTo>
                    <a:pt x="355" y="164"/>
                  </a:lnTo>
                  <a:lnTo>
                    <a:pt x="340" y="100"/>
                  </a:lnTo>
                  <a:lnTo>
                    <a:pt x="338" y="96"/>
                  </a:lnTo>
                  <a:lnTo>
                    <a:pt x="353" y="70"/>
                  </a:lnTo>
                  <a:lnTo>
                    <a:pt x="297" y="26"/>
                  </a:lnTo>
                  <a:lnTo>
                    <a:pt x="268" y="47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02" y="34"/>
                  </a:lnTo>
                  <a:lnTo>
                    <a:pt x="180" y="0"/>
                  </a:lnTo>
                  <a:lnTo>
                    <a:pt x="123" y="38"/>
                  </a:lnTo>
                  <a:lnTo>
                    <a:pt x="108" y="68"/>
                  </a:lnTo>
                  <a:lnTo>
                    <a:pt x="74" y="81"/>
                  </a:lnTo>
                  <a:lnTo>
                    <a:pt x="78" y="128"/>
                  </a:lnTo>
                  <a:lnTo>
                    <a:pt x="12" y="132"/>
                  </a:lnTo>
                  <a:lnTo>
                    <a:pt x="0" y="153"/>
                  </a:lnTo>
                  <a:lnTo>
                    <a:pt x="0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09F8FFBF-3DBF-4DE6-911E-CD847EAC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579" y="2013057"/>
              <a:ext cx="623389" cy="454490"/>
            </a:xfrm>
            <a:custGeom>
              <a:avLst/>
              <a:gdLst>
                <a:gd name="T0" fmla="*/ 22 w 406"/>
                <a:gd name="T1" fmla="*/ 130 h 296"/>
                <a:gd name="T2" fmla="*/ 124 w 406"/>
                <a:gd name="T3" fmla="*/ 72 h 296"/>
                <a:gd name="T4" fmla="*/ 249 w 406"/>
                <a:gd name="T5" fmla="*/ 45 h 296"/>
                <a:gd name="T6" fmla="*/ 313 w 406"/>
                <a:gd name="T7" fmla="*/ 0 h 296"/>
                <a:gd name="T8" fmla="*/ 319 w 406"/>
                <a:gd name="T9" fmla="*/ 4 h 296"/>
                <a:gd name="T10" fmla="*/ 385 w 406"/>
                <a:gd name="T11" fmla="*/ 60 h 296"/>
                <a:gd name="T12" fmla="*/ 406 w 406"/>
                <a:gd name="T13" fmla="*/ 115 h 296"/>
                <a:gd name="T14" fmla="*/ 383 w 406"/>
                <a:gd name="T15" fmla="*/ 136 h 296"/>
                <a:gd name="T16" fmla="*/ 398 w 406"/>
                <a:gd name="T17" fmla="*/ 142 h 296"/>
                <a:gd name="T18" fmla="*/ 385 w 406"/>
                <a:gd name="T19" fmla="*/ 155 h 296"/>
                <a:gd name="T20" fmla="*/ 389 w 406"/>
                <a:gd name="T21" fmla="*/ 208 h 296"/>
                <a:gd name="T22" fmla="*/ 404 w 406"/>
                <a:gd name="T23" fmla="*/ 213 h 296"/>
                <a:gd name="T24" fmla="*/ 385 w 406"/>
                <a:gd name="T25" fmla="*/ 242 h 296"/>
                <a:gd name="T26" fmla="*/ 309 w 406"/>
                <a:gd name="T27" fmla="*/ 221 h 296"/>
                <a:gd name="T28" fmla="*/ 281 w 406"/>
                <a:gd name="T29" fmla="*/ 259 h 296"/>
                <a:gd name="T30" fmla="*/ 215 w 406"/>
                <a:gd name="T31" fmla="*/ 296 h 296"/>
                <a:gd name="T32" fmla="*/ 177 w 406"/>
                <a:gd name="T33" fmla="*/ 266 h 296"/>
                <a:gd name="T34" fmla="*/ 198 w 406"/>
                <a:gd name="T35" fmla="*/ 262 h 296"/>
                <a:gd name="T36" fmla="*/ 196 w 406"/>
                <a:gd name="T37" fmla="*/ 249 h 296"/>
                <a:gd name="T38" fmla="*/ 168 w 406"/>
                <a:gd name="T39" fmla="*/ 230 h 296"/>
                <a:gd name="T40" fmla="*/ 134 w 406"/>
                <a:gd name="T41" fmla="*/ 236 h 296"/>
                <a:gd name="T42" fmla="*/ 98 w 406"/>
                <a:gd name="T43" fmla="*/ 206 h 296"/>
                <a:gd name="T44" fmla="*/ 70 w 406"/>
                <a:gd name="T45" fmla="*/ 219 h 296"/>
                <a:gd name="T46" fmla="*/ 0 w 406"/>
                <a:gd name="T47" fmla="*/ 202 h 296"/>
                <a:gd name="T48" fmla="*/ 22 w 406"/>
                <a:gd name="T49" fmla="*/ 1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6" h="296">
                  <a:moveTo>
                    <a:pt x="22" y="130"/>
                  </a:moveTo>
                  <a:lnTo>
                    <a:pt x="124" y="72"/>
                  </a:lnTo>
                  <a:lnTo>
                    <a:pt x="249" y="45"/>
                  </a:lnTo>
                  <a:lnTo>
                    <a:pt x="313" y="0"/>
                  </a:lnTo>
                  <a:lnTo>
                    <a:pt x="319" y="4"/>
                  </a:lnTo>
                  <a:lnTo>
                    <a:pt x="385" y="60"/>
                  </a:lnTo>
                  <a:lnTo>
                    <a:pt x="406" y="115"/>
                  </a:lnTo>
                  <a:lnTo>
                    <a:pt x="383" y="136"/>
                  </a:lnTo>
                  <a:lnTo>
                    <a:pt x="398" y="142"/>
                  </a:lnTo>
                  <a:lnTo>
                    <a:pt x="385" y="155"/>
                  </a:lnTo>
                  <a:lnTo>
                    <a:pt x="389" y="208"/>
                  </a:lnTo>
                  <a:lnTo>
                    <a:pt x="404" y="213"/>
                  </a:lnTo>
                  <a:lnTo>
                    <a:pt x="385" y="242"/>
                  </a:lnTo>
                  <a:lnTo>
                    <a:pt x="309" y="221"/>
                  </a:lnTo>
                  <a:lnTo>
                    <a:pt x="281" y="259"/>
                  </a:lnTo>
                  <a:lnTo>
                    <a:pt x="215" y="296"/>
                  </a:lnTo>
                  <a:lnTo>
                    <a:pt x="177" y="266"/>
                  </a:lnTo>
                  <a:lnTo>
                    <a:pt x="198" y="262"/>
                  </a:lnTo>
                  <a:lnTo>
                    <a:pt x="196" y="249"/>
                  </a:lnTo>
                  <a:lnTo>
                    <a:pt x="168" y="230"/>
                  </a:lnTo>
                  <a:lnTo>
                    <a:pt x="134" y="236"/>
                  </a:lnTo>
                  <a:lnTo>
                    <a:pt x="98" y="206"/>
                  </a:lnTo>
                  <a:lnTo>
                    <a:pt x="70" y="219"/>
                  </a:lnTo>
                  <a:lnTo>
                    <a:pt x="0" y="202"/>
                  </a:lnTo>
                  <a:lnTo>
                    <a:pt x="22" y="1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83F67E82-EA90-4DD9-B88C-D49048A3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84" y="2567352"/>
              <a:ext cx="284057" cy="353151"/>
            </a:xfrm>
            <a:custGeom>
              <a:avLst/>
              <a:gdLst>
                <a:gd name="T0" fmla="*/ 0 w 185"/>
                <a:gd name="T1" fmla="*/ 9 h 230"/>
                <a:gd name="T2" fmla="*/ 41 w 185"/>
                <a:gd name="T3" fmla="*/ 0 h 230"/>
                <a:gd name="T4" fmla="*/ 41 w 185"/>
                <a:gd name="T5" fmla="*/ 5 h 230"/>
                <a:gd name="T6" fmla="*/ 75 w 185"/>
                <a:gd name="T7" fmla="*/ 9 h 230"/>
                <a:gd name="T8" fmla="*/ 77 w 185"/>
                <a:gd name="T9" fmla="*/ 9 h 230"/>
                <a:gd name="T10" fmla="*/ 81 w 185"/>
                <a:gd name="T11" fmla="*/ 11 h 230"/>
                <a:gd name="T12" fmla="*/ 83 w 185"/>
                <a:gd name="T13" fmla="*/ 11 h 230"/>
                <a:gd name="T14" fmla="*/ 140 w 185"/>
                <a:gd name="T15" fmla="*/ 34 h 230"/>
                <a:gd name="T16" fmla="*/ 162 w 185"/>
                <a:gd name="T17" fmla="*/ 28 h 230"/>
                <a:gd name="T18" fmla="*/ 181 w 185"/>
                <a:gd name="T19" fmla="*/ 66 h 230"/>
                <a:gd name="T20" fmla="*/ 168 w 185"/>
                <a:gd name="T21" fmla="*/ 92 h 230"/>
                <a:gd name="T22" fmla="*/ 168 w 185"/>
                <a:gd name="T23" fmla="*/ 94 h 230"/>
                <a:gd name="T24" fmla="*/ 185 w 185"/>
                <a:gd name="T25" fmla="*/ 115 h 230"/>
                <a:gd name="T26" fmla="*/ 132 w 185"/>
                <a:gd name="T27" fmla="*/ 158 h 230"/>
                <a:gd name="T28" fmla="*/ 145 w 185"/>
                <a:gd name="T29" fmla="*/ 173 h 230"/>
                <a:gd name="T30" fmla="*/ 134 w 185"/>
                <a:gd name="T31" fmla="*/ 194 h 230"/>
                <a:gd name="T32" fmla="*/ 115 w 185"/>
                <a:gd name="T33" fmla="*/ 192 h 230"/>
                <a:gd name="T34" fmla="*/ 126 w 185"/>
                <a:gd name="T35" fmla="*/ 202 h 230"/>
                <a:gd name="T36" fmla="*/ 109 w 185"/>
                <a:gd name="T37" fmla="*/ 226 h 230"/>
                <a:gd name="T38" fmla="*/ 111 w 185"/>
                <a:gd name="T39" fmla="*/ 230 h 230"/>
                <a:gd name="T40" fmla="*/ 83 w 185"/>
                <a:gd name="T41" fmla="*/ 226 h 230"/>
                <a:gd name="T42" fmla="*/ 77 w 185"/>
                <a:gd name="T43" fmla="*/ 194 h 230"/>
                <a:gd name="T44" fmla="*/ 34 w 185"/>
                <a:gd name="T45" fmla="*/ 154 h 230"/>
                <a:gd name="T46" fmla="*/ 34 w 185"/>
                <a:gd name="T47" fmla="*/ 90 h 230"/>
                <a:gd name="T48" fmla="*/ 13 w 185"/>
                <a:gd name="T49" fmla="*/ 51 h 230"/>
                <a:gd name="T50" fmla="*/ 0 w 185"/>
                <a:gd name="T51" fmla="*/ 11 h 230"/>
                <a:gd name="T52" fmla="*/ 0 w 185"/>
                <a:gd name="T53" fmla="*/ 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230">
                  <a:moveTo>
                    <a:pt x="0" y="9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3" y="11"/>
                  </a:lnTo>
                  <a:lnTo>
                    <a:pt x="140" y="34"/>
                  </a:lnTo>
                  <a:lnTo>
                    <a:pt x="162" y="28"/>
                  </a:lnTo>
                  <a:lnTo>
                    <a:pt x="181" y="66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85" y="115"/>
                  </a:lnTo>
                  <a:lnTo>
                    <a:pt x="132" y="158"/>
                  </a:lnTo>
                  <a:lnTo>
                    <a:pt x="145" y="173"/>
                  </a:lnTo>
                  <a:lnTo>
                    <a:pt x="134" y="194"/>
                  </a:lnTo>
                  <a:lnTo>
                    <a:pt x="115" y="192"/>
                  </a:lnTo>
                  <a:lnTo>
                    <a:pt x="126" y="202"/>
                  </a:lnTo>
                  <a:lnTo>
                    <a:pt x="109" y="226"/>
                  </a:lnTo>
                  <a:lnTo>
                    <a:pt x="111" y="230"/>
                  </a:lnTo>
                  <a:lnTo>
                    <a:pt x="83" y="226"/>
                  </a:lnTo>
                  <a:lnTo>
                    <a:pt x="77" y="194"/>
                  </a:lnTo>
                  <a:lnTo>
                    <a:pt x="34" y="154"/>
                  </a:lnTo>
                  <a:lnTo>
                    <a:pt x="34" y="90"/>
                  </a:lnTo>
                  <a:lnTo>
                    <a:pt x="13" y="51"/>
                  </a:lnTo>
                  <a:lnTo>
                    <a:pt x="0" y="11"/>
                  </a:lnTo>
                  <a:lnTo>
                    <a:pt x="0" y="9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AFBACD53-A5CA-4098-8476-0BB35782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140" y="5312720"/>
              <a:ext cx="565042" cy="460632"/>
            </a:xfrm>
            <a:custGeom>
              <a:avLst/>
              <a:gdLst>
                <a:gd name="T0" fmla="*/ 0 w 368"/>
                <a:gd name="T1" fmla="*/ 90 h 300"/>
                <a:gd name="T2" fmla="*/ 4 w 368"/>
                <a:gd name="T3" fmla="*/ 102 h 300"/>
                <a:gd name="T4" fmla="*/ 13 w 368"/>
                <a:gd name="T5" fmla="*/ 139 h 300"/>
                <a:gd name="T6" fmla="*/ 42 w 368"/>
                <a:gd name="T7" fmla="*/ 175 h 300"/>
                <a:gd name="T8" fmla="*/ 32 w 368"/>
                <a:gd name="T9" fmla="*/ 183 h 300"/>
                <a:gd name="T10" fmla="*/ 49 w 368"/>
                <a:gd name="T11" fmla="*/ 194 h 300"/>
                <a:gd name="T12" fmla="*/ 38 w 368"/>
                <a:gd name="T13" fmla="*/ 209 h 300"/>
                <a:gd name="T14" fmla="*/ 96 w 368"/>
                <a:gd name="T15" fmla="*/ 256 h 300"/>
                <a:gd name="T16" fmla="*/ 132 w 368"/>
                <a:gd name="T17" fmla="*/ 256 h 300"/>
                <a:gd name="T18" fmla="*/ 127 w 368"/>
                <a:gd name="T19" fmla="*/ 281 h 300"/>
                <a:gd name="T20" fmla="*/ 174 w 368"/>
                <a:gd name="T21" fmla="*/ 300 h 300"/>
                <a:gd name="T22" fmla="*/ 187 w 368"/>
                <a:gd name="T23" fmla="*/ 273 h 300"/>
                <a:gd name="T24" fmla="*/ 270 w 368"/>
                <a:gd name="T25" fmla="*/ 287 h 300"/>
                <a:gd name="T26" fmla="*/ 297 w 368"/>
                <a:gd name="T27" fmla="*/ 270 h 300"/>
                <a:gd name="T28" fmla="*/ 283 w 368"/>
                <a:gd name="T29" fmla="*/ 234 h 300"/>
                <a:gd name="T30" fmla="*/ 291 w 368"/>
                <a:gd name="T31" fmla="*/ 202 h 300"/>
                <a:gd name="T32" fmla="*/ 319 w 368"/>
                <a:gd name="T33" fmla="*/ 217 h 300"/>
                <a:gd name="T34" fmla="*/ 368 w 368"/>
                <a:gd name="T35" fmla="*/ 187 h 300"/>
                <a:gd name="T36" fmla="*/ 359 w 368"/>
                <a:gd name="T37" fmla="*/ 170 h 300"/>
                <a:gd name="T38" fmla="*/ 317 w 368"/>
                <a:gd name="T39" fmla="*/ 175 h 300"/>
                <a:gd name="T40" fmla="*/ 287 w 368"/>
                <a:gd name="T41" fmla="*/ 156 h 300"/>
                <a:gd name="T42" fmla="*/ 253 w 368"/>
                <a:gd name="T43" fmla="*/ 71 h 300"/>
                <a:gd name="T44" fmla="*/ 210 w 368"/>
                <a:gd name="T45" fmla="*/ 28 h 300"/>
                <a:gd name="T46" fmla="*/ 172 w 368"/>
                <a:gd name="T47" fmla="*/ 24 h 300"/>
                <a:gd name="T48" fmla="*/ 183 w 368"/>
                <a:gd name="T49" fmla="*/ 15 h 300"/>
                <a:gd name="T50" fmla="*/ 161 w 368"/>
                <a:gd name="T51" fmla="*/ 0 h 300"/>
                <a:gd name="T52" fmla="*/ 121 w 368"/>
                <a:gd name="T53" fmla="*/ 17 h 300"/>
                <a:gd name="T54" fmla="*/ 102 w 368"/>
                <a:gd name="T55" fmla="*/ 13 h 300"/>
                <a:gd name="T56" fmla="*/ 64 w 368"/>
                <a:gd name="T57" fmla="*/ 37 h 300"/>
                <a:gd name="T58" fmla="*/ 32 w 368"/>
                <a:gd name="T59" fmla="*/ 30 h 300"/>
                <a:gd name="T60" fmla="*/ 45 w 368"/>
                <a:gd name="T61" fmla="*/ 56 h 300"/>
                <a:gd name="T62" fmla="*/ 21 w 368"/>
                <a:gd name="T63" fmla="*/ 85 h 300"/>
                <a:gd name="T64" fmla="*/ 0 w 368"/>
                <a:gd name="T65" fmla="*/ 88 h 300"/>
                <a:gd name="T66" fmla="*/ 0 w 368"/>
                <a:gd name="T67" fmla="*/ 9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8" h="300">
                  <a:moveTo>
                    <a:pt x="0" y="90"/>
                  </a:moveTo>
                  <a:lnTo>
                    <a:pt x="4" y="102"/>
                  </a:lnTo>
                  <a:lnTo>
                    <a:pt x="13" y="139"/>
                  </a:lnTo>
                  <a:lnTo>
                    <a:pt x="42" y="175"/>
                  </a:lnTo>
                  <a:lnTo>
                    <a:pt x="32" y="183"/>
                  </a:lnTo>
                  <a:lnTo>
                    <a:pt x="49" y="194"/>
                  </a:lnTo>
                  <a:lnTo>
                    <a:pt x="38" y="209"/>
                  </a:lnTo>
                  <a:lnTo>
                    <a:pt x="96" y="256"/>
                  </a:lnTo>
                  <a:lnTo>
                    <a:pt x="132" y="256"/>
                  </a:lnTo>
                  <a:lnTo>
                    <a:pt x="127" y="281"/>
                  </a:lnTo>
                  <a:lnTo>
                    <a:pt x="174" y="300"/>
                  </a:lnTo>
                  <a:lnTo>
                    <a:pt x="187" y="273"/>
                  </a:lnTo>
                  <a:lnTo>
                    <a:pt x="270" y="287"/>
                  </a:lnTo>
                  <a:lnTo>
                    <a:pt x="297" y="270"/>
                  </a:lnTo>
                  <a:lnTo>
                    <a:pt x="283" y="234"/>
                  </a:lnTo>
                  <a:lnTo>
                    <a:pt x="291" y="202"/>
                  </a:lnTo>
                  <a:lnTo>
                    <a:pt x="319" y="217"/>
                  </a:lnTo>
                  <a:lnTo>
                    <a:pt x="368" y="187"/>
                  </a:lnTo>
                  <a:lnTo>
                    <a:pt x="359" y="170"/>
                  </a:lnTo>
                  <a:lnTo>
                    <a:pt x="317" y="175"/>
                  </a:lnTo>
                  <a:lnTo>
                    <a:pt x="287" y="156"/>
                  </a:lnTo>
                  <a:lnTo>
                    <a:pt x="253" y="71"/>
                  </a:lnTo>
                  <a:lnTo>
                    <a:pt x="210" y="28"/>
                  </a:lnTo>
                  <a:lnTo>
                    <a:pt x="172" y="24"/>
                  </a:lnTo>
                  <a:lnTo>
                    <a:pt x="183" y="15"/>
                  </a:lnTo>
                  <a:lnTo>
                    <a:pt x="161" y="0"/>
                  </a:lnTo>
                  <a:lnTo>
                    <a:pt x="121" y="17"/>
                  </a:lnTo>
                  <a:lnTo>
                    <a:pt x="102" y="13"/>
                  </a:lnTo>
                  <a:lnTo>
                    <a:pt x="64" y="37"/>
                  </a:lnTo>
                  <a:lnTo>
                    <a:pt x="32" y="30"/>
                  </a:lnTo>
                  <a:lnTo>
                    <a:pt x="45" y="56"/>
                  </a:lnTo>
                  <a:lnTo>
                    <a:pt x="21" y="85"/>
                  </a:lnTo>
                  <a:lnTo>
                    <a:pt x="0" y="88"/>
                  </a:lnTo>
                  <a:lnTo>
                    <a:pt x="0" y="9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E36DC752-9D48-45D3-9CD7-3F5F42DA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769" y="5199097"/>
              <a:ext cx="505160" cy="345475"/>
            </a:xfrm>
            <a:custGeom>
              <a:avLst/>
              <a:gdLst>
                <a:gd name="T0" fmla="*/ 0 w 329"/>
                <a:gd name="T1" fmla="*/ 106 h 225"/>
                <a:gd name="T2" fmla="*/ 12 w 329"/>
                <a:gd name="T3" fmla="*/ 87 h 225"/>
                <a:gd name="T4" fmla="*/ 36 w 329"/>
                <a:gd name="T5" fmla="*/ 91 h 225"/>
                <a:gd name="T6" fmla="*/ 29 w 329"/>
                <a:gd name="T7" fmla="*/ 74 h 225"/>
                <a:gd name="T8" fmla="*/ 55 w 329"/>
                <a:gd name="T9" fmla="*/ 40 h 225"/>
                <a:gd name="T10" fmla="*/ 36 w 329"/>
                <a:gd name="T11" fmla="*/ 26 h 225"/>
                <a:gd name="T12" fmla="*/ 42 w 329"/>
                <a:gd name="T13" fmla="*/ 4 h 225"/>
                <a:gd name="T14" fmla="*/ 87 w 329"/>
                <a:gd name="T15" fmla="*/ 2 h 225"/>
                <a:gd name="T16" fmla="*/ 104 w 329"/>
                <a:gd name="T17" fmla="*/ 0 h 225"/>
                <a:gd name="T18" fmla="*/ 91 w 329"/>
                <a:gd name="T19" fmla="*/ 13 h 225"/>
                <a:gd name="T20" fmla="*/ 125 w 329"/>
                <a:gd name="T21" fmla="*/ 43 h 225"/>
                <a:gd name="T22" fmla="*/ 146 w 329"/>
                <a:gd name="T23" fmla="*/ 36 h 225"/>
                <a:gd name="T24" fmla="*/ 144 w 329"/>
                <a:gd name="T25" fmla="*/ 55 h 225"/>
                <a:gd name="T26" fmla="*/ 161 w 329"/>
                <a:gd name="T27" fmla="*/ 68 h 225"/>
                <a:gd name="T28" fmla="*/ 193 w 329"/>
                <a:gd name="T29" fmla="*/ 40 h 225"/>
                <a:gd name="T30" fmla="*/ 212 w 329"/>
                <a:gd name="T31" fmla="*/ 60 h 225"/>
                <a:gd name="T32" fmla="*/ 221 w 329"/>
                <a:gd name="T33" fmla="*/ 34 h 225"/>
                <a:gd name="T34" fmla="*/ 236 w 329"/>
                <a:gd name="T35" fmla="*/ 47 h 225"/>
                <a:gd name="T36" fmla="*/ 299 w 329"/>
                <a:gd name="T37" fmla="*/ 23 h 225"/>
                <a:gd name="T38" fmla="*/ 297 w 329"/>
                <a:gd name="T39" fmla="*/ 40 h 225"/>
                <a:gd name="T40" fmla="*/ 323 w 329"/>
                <a:gd name="T41" fmla="*/ 45 h 225"/>
                <a:gd name="T42" fmla="*/ 301 w 329"/>
                <a:gd name="T43" fmla="*/ 70 h 225"/>
                <a:gd name="T44" fmla="*/ 329 w 329"/>
                <a:gd name="T45" fmla="*/ 91 h 225"/>
                <a:gd name="T46" fmla="*/ 310 w 329"/>
                <a:gd name="T47" fmla="*/ 87 h 225"/>
                <a:gd name="T48" fmla="*/ 272 w 329"/>
                <a:gd name="T49" fmla="*/ 111 h 225"/>
                <a:gd name="T50" fmla="*/ 240 w 329"/>
                <a:gd name="T51" fmla="*/ 104 h 225"/>
                <a:gd name="T52" fmla="*/ 253 w 329"/>
                <a:gd name="T53" fmla="*/ 130 h 225"/>
                <a:gd name="T54" fmla="*/ 229 w 329"/>
                <a:gd name="T55" fmla="*/ 159 h 225"/>
                <a:gd name="T56" fmla="*/ 208 w 329"/>
                <a:gd name="T57" fmla="*/ 162 h 225"/>
                <a:gd name="T58" fmla="*/ 208 w 329"/>
                <a:gd name="T59" fmla="*/ 164 h 225"/>
                <a:gd name="T60" fmla="*/ 212 w 329"/>
                <a:gd name="T61" fmla="*/ 176 h 225"/>
                <a:gd name="T62" fmla="*/ 161 w 329"/>
                <a:gd name="T63" fmla="*/ 183 h 225"/>
                <a:gd name="T64" fmla="*/ 144 w 329"/>
                <a:gd name="T65" fmla="*/ 198 h 225"/>
                <a:gd name="T66" fmla="*/ 159 w 329"/>
                <a:gd name="T67" fmla="*/ 208 h 225"/>
                <a:gd name="T68" fmla="*/ 121 w 329"/>
                <a:gd name="T69" fmla="*/ 225 h 225"/>
                <a:gd name="T70" fmla="*/ 104 w 329"/>
                <a:gd name="T71" fmla="*/ 206 h 225"/>
                <a:gd name="T72" fmla="*/ 51 w 329"/>
                <a:gd name="T73" fmla="*/ 217 h 225"/>
                <a:gd name="T74" fmla="*/ 38 w 329"/>
                <a:gd name="T75" fmla="*/ 217 h 225"/>
                <a:gd name="T76" fmla="*/ 36 w 329"/>
                <a:gd name="T77" fmla="*/ 172 h 225"/>
                <a:gd name="T78" fmla="*/ 2 w 329"/>
                <a:gd name="T79" fmla="*/ 159 h 225"/>
                <a:gd name="T80" fmla="*/ 29 w 329"/>
                <a:gd name="T81" fmla="*/ 123 h 225"/>
                <a:gd name="T82" fmla="*/ 0 w 329"/>
                <a:gd name="T83" fmla="*/ 115 h 225"/>
                <a:gd name="T84" fmla="*/ 0 w 329"/>
                <a:gd name="T85" fmla="*/ 10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9" h="225">
                  <a:moveTo>
                    <a:pt x="0" y="106"/>
                  </a:moveTo>
                  <a:lnTo>
                    <a:pt x="12" y="87"/>
                  </a:lnTo>
                  <a:lnTo>
                    <a:pt x="36" y="91"/>
                  </a:lnTo>
                  <a:lnTo>
                    <a:pt x="29" y="74"/>
                  </a:lnTo>
                  <a:lnTo>
                    <a:pt x="55" y="40"/>
                  </a:lnTo>
                  <a:lnTo>
                    <a:pt x="36" y="26"/>
                  </a:lnTo>
                  <a:lnTo>
                    <a:pt x="42" y="4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91" y="13"/>
                  </a:lnTo>
                  <a:lnTo>
                    <a:pt x="125" y="43"/>
                  </a:lnTo>
                  <a:lnTo>
                    <a:pt x="146" y="36"/>
                  </a:lnTo>
                  <a:lnTo>
                    <a:pt x="144" y="55"/>
                  </a:lnTo>
                  <a:lnTo>
                    <a:pt x="161" y="68"/>
                  </a:lnTo>
                  <a:lnTo>
                    <a:pt x="193" y="40"/>
                  </a:lnTo>
                  <a:lnTo>
                    <a:pt x="212" y="60"/>
                  </a:lnTo>
                  <a:lnTo>
                    <a:pt x="221" y="34"/>
                  </a:lnTo>
                  <a:lnTo>
                    <a:pt x="236" y="47"/>
                  </a:lnTo>
                  <a:lnTo>
                    <a:pt x="299" y="23"/>
                  </a:lnTo>
                  <a:lnTo>
                    <a:pt x="297" y="40"/>
                  </a:lnTo>
                  <a:lnTo>
                    <a:pt x="323" y="45"/>
                  </a:lnTo>
                  <a:lnTo>
                    <a:pt x="301" y="70"/>
                  </a:lnTo>
                  <a:lnTo>
                    <a:pt x="329" y="91"/>
                  </a:lnTo>
                  <a:lnTo>
                    <a:pt x="310" y="87"/>
                  </a:lnTo>
                  <a:lnTo>
                    <a:pt x="272" y="111"/>
                  </a:lnTo>
                  <a:lnTo>
                    <a:pt x="240" y="104"/>
                  </a:lnTo>
                  <a:lnTo>
                    <a:pt x="253" y="130"/>
                  </a:lnTo>
                  <a:lnTo>
                    <a:pt x="229" y="159"/>
                  </a:lnTo>
                  <a:lnTo>
                    <a:pt x="208" y="162"/>
                  </a:lnTo>
                  <a:lnTo>
                    <a:pt x="208" y="164"/>
                  </a:lnTo>
                  <a:lnTo>
                    <a:pt x="212" y="176"/>
                  </a:lnTo>
                  <a:lnTo>
                    <a:pt x="161" y="183"/>
                  </a:lnTo>
                  <a:lnTo>
                    <a:pt x="144" y="198"/>
                  </a:lnTo>
                  <a:lnTo>
                    <a:pt x="159" y="208"/>
                  </a:lnTo>
                  <a:lnTo>
                    <a:pt x="121" y="225"/>
                  </a:lnTo>
                  <a:lnTo>
                    <a:pt x="104" y="206"/>
                  </a:lnTo>
                  <a:lnTo>
                    <a:pt x="51" y="217"/>
                  </a:lnTo>
                  <a:lnTo>
                    <a:pt x="38" y="217"/>
                  </a:lnTo>
                  <a:lnTo>
                    <a:pt x="36" y="172"/>
                  </a:lnTo>
                  <a:lnTo>
                    <a:pt x="2" y="159"/>
                  </a:lnTo>
                  <a:lnTo>
                    <a:pt x="29" y="123"/>
                  </a:lnTo>
                  <a:lnTo>
                    <a:pt x="0" y="115"/>
                  </a:lnTo>
                  <a:lnTo>
                    <a:pt x="0" y="1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372A1DFA-96D1-4B81-B045-70AA6D63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949" y="4069013"/>
              <a:ext cx="495948" cy="535869"/>
            </a:xfrm>
            <a:custGeom>
              <a:avLst/>
              <a:gdLst>
                <a:gd name="T0" fmla="*/ 6 w 323"/>
                <a:gd name="T1" fmla="*/ 243 h 349"/>
                <a:gd name="T2" fmla="*/ 23 w 323"/>
                <a:gd name="T3" fmla="*/ 213 h 349"/>
                <a:gd name="T4" fmla="*/ 40 w 323"/>
                <a:gd name="T5" fmla="*/ 217 h 349"/>
                <a:gd name="T6" fmla="*/ 49 w 323"/>
                <a:gd name="T7" fmla="*/ 168 h 349"/>
                <a:gd name="T8" fmla="*/ 83 w 323"/>
                <a:gd name="T9" fmla="*/ 153 h 349"/>
                <a:gd name="T10" fmla="*/ 51 w 323"/>
                <a:gd name="T11" fmla="*/ 124 h 349"/>
                <a:gd name="T12" fmla="*/ 55 w 323"/>
                <a:gd name="T13" fmla="*/ 96 h 349"/>
                <a:gd name="T14" fmla="*/ 53 w 323"/>
                <a:gd name="T15" fmla="*/ 60 h 349"/>
                <a:gd name="T16" fmla="*/ 147 w 323"/>
                <a:gd name="T17" fmla="*/ 5 h 349"/>
                <a:gd name="T18" fmla="*/ 191 w 323"/>
                <a:gd name="T19" fmla="*/ 0 h 349"/>
                <a:gd name="T20" fmla="*/ 208 w 323"/>
                <a:gd name="T21" fmla="*/ 20 h 349"/>
                <a:gd name="T22" fmla="*/ 211 w 323"/>
                <a:gd name="T23" fmla="*/ 49 h 349"/>
                <a:gd name="T24" fmla="*/ 196 w 323"/>
                <a:gd name="T25" fmla="*/ 68 h 349"/>
                <a:gd name="T26" fmla="*/ 198 w 323"/>
                <a:gd name="T27" fmla="*/ 75 h 349"/>
                <a:gd name="T28" fmla="*/ 223 w 323"/>
                <a:gd name="T29" fmla="*/ 96 h 349"/>
                <a:gd name="T30" fmla="*/ 242 w 323"/>
                <a:gd name="T31" fmla="*/ 153 h 349"/>
                <a:gd name="T32" fmla="*/ 223 w 323"/>
                <a:gd name="T33" fmla="*/ 170 h 349"/>
                <a:gd name="T34" fmla="*/ 257 w 323"/>
                <a:gd name="T35" fmla="*/ 177 h 349"/>
                <a:gd name="T36" fmla="*/ 253 w 323"/>
                <a:gd name="T37" fmla="*/ 204 h 349"/>
                <a:gd name="T38" fmla="*/ 291 w 323"/>
                <a:gd name="T39" fmla="*/ 198 h 349"/>
                <a:gd name="T40" fmla="*/ 319 w 323"/>
                <a:gd name="T41" fmla="*/ 226 h 349"/>
                <a:gd name="T42" fmla="*/ 323 w 323"/>
                <a:gd name="T43" fmla="*/ 260 h 349"/>
                <a:gd name="T44" fmla="*/ 157 w 323"/>
                <a:gd name="T45" fmla="*/ 349 h 349"/>
                <a:gd name="T46" fmla="*/ 121 w 323"/>
                <a:gd name="T47" fmla="*/ 334 h 349"/>
                <a:gd name="T48" fmla="*/ 136 w 323"/>
                <a:gd name="T49" fmla="*/ 319 h 349"/>
                <a:gd name="T50" fmla="*/ 115 w 323"/>
                <a:gd name="T51" fmla="*/ 315 h 349"/>
                <a:gd name="T52" fmla="*/ 100 w 323"/>
                <a:gd name="T53" fmla="*/ 287 h 349"/>
                <a:gd name="T54" fmla="*/ 60 w 323"/>
                <a:gd name="T55" fmla="*/ 283 h 349"/>
                <a:gd name="T56" fmla="*/ 45 w 323"/>
                <a:gd name="T57" fmla="*/ 298 h 349"/>
                <a:gd name="T58" fmla="*/ 28 w 323"/>
                <a:gd name="T59" fmla="*/ 258 h 349"/>
                <a:gd name="T60" fmla="*/ 0 w 323"/>
                <a:gd name="T61" fmla="*/ 247 h 349"/>
                <a:gd name="T62" fmla="*/ 6 w 323"/>
                <a:gd name="T63" fmla="*/ 24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3" h="349">
                  <a:moveTo>
                    <a:pt x="6" y="243"/>
                  </a:moveTo>
                  <a:lnTo>
                    <a:pt x="23" y="213"/>
                  </a:lnTo>
                  <a:lnTo>
                    <a:pt x="40" y="217"/>
                  </a:lnTo>
                  <a:lnTo>
                    <a:pt x="49" y="168"/>
                  </a:lnTo>
                  <a:lnTo>
                    <a:pt x="83" y="153"/>
                  </a:lnTo>
                  <a:lnTo>
                    <a:pt x="51" y="124"/>
                  </a:lnTo>
                  <a:lnTo>
                    <a:pt x="55" y="96"/>
                  </a:lnTo>
                  <a:lnTo>
                    <a:pt x="53" y="60"/>
                  </a:lnTo>
                  <a:lnTo>
                    <a:pt x="147" y="5"/>
                  </a:lnTo>
                  <a:lnTo>
                    <a:pt x="191" y="0"/>
                  </a:lnTo>
                  <a:lnTo>
                    <a:pt x="208" y="20"/>
                  </a:lnTo>
                  <a:lnTo>
                    <a:pt x="211" y="49"/>
                  </a:lnTo>
                  <a:lnTo>
                    <a:pt x="196" y="68"/>
                  </a:lnTo>
                  <a:lnTo>
                    <a:pt x="198" y="75"/>
                  </a:lnTo>
                  <a:lnTo>
                    <a:pt x="223" y="96"/>
                  </a:lnTo>
                  <a:lnTo>
                    <a:pt x="242" y="153"/>
                  </a:lnTo>
                  <a:lnTo>
                    <a:pt x="223" y="170"/>
                  </a:lnTo>
                  <a:lnTo>
                    <a:pt x="257" y="177"/>
                  </a:lnTo>
                  <a:lnTo>
                    <a:pt x="253" y="204"/>
                  </a:lnTo>
                  <a:lnTo>
                    <a:pt x="291" y="198"/>
                  </a:lnTo>
                  <a:lnTo>
                    <a:pt x="319" y="226"/>
                  </a:lnTo>
                  <a:lnTo>
                    <a:pt x="323" y="260"/>
                  </a:lnTo>
                  <a:lnTo>
                    <a:pt x="157" y="349"/>
                  </a:lnTo>
                  <a:lnTo>
                    <a:pt x="121" y="334"/>
                  </a:lnTo>
                  <a:lnTo>
                    <a:pt x="136" y="319"/>
                  </a:lnTo>
                  <a:lnTo>
                    <a:pt x="115" y="315"/>
                  </a:lnTo>
                  <a:lnTo>
                    <a:pt x="100" y="287"/>
                  </a:lnTo>
                  <a:lnTo>
                    <a:pt x="60" y="283"/>
                  </a:lnTo>
                  <a:lnTo>
                    <a:pt x="45" y="298"/>
                  </a:lnTo>
                  <a:lnTo>
                    <a:pt x="28" y="258"/>
                  </a:lnTo>
                  <a:lnTo>
                    <a:pt x="0" y="247"/>
                  </a:lnTo>
                  <a:lnTo>
                    <a:pt x="6" y="24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CD1AF834-8739-4C14-B58B-41F86F11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730" y="2865227"/>
              <a:ext cx="675594" cy="394609"/>
            </a:xfrm>
            <a:custGeom>
              <a:avLst/>
              <a:gdLst>
                <a:gd name="T0" fmla="*/ 0 w 440"/>
                <a:gd name="T1" fmla="*/ 62 h 257"/>
                <a:gd name="T2" fmla="*/ 78 w 440"/>
                <a:gd name="T3" fmla="*/ 119 h 257"/>
                <a:gd name="T4" fmla="*/ 61 w 440"/>
                <a:gd name="T5" fmla="*/ 170 h 257"/>
                <a:gd name="T6" fmla="*/ 125 w 440"/>
                <a:gd name="T7" fmla="*/ 225 h 257"/>
                <a:gd name="T8" fmla="*/ 182 w 440"/>
                <a:gd name="T9" fmla="*/ 187 h 257"/>
                <a:gd name="T10" fmla="*/ 204 w 440"/>
                <a:gd name="T11" fmla="*/ 221 h 257"/>
                <a:gd name="T12" fmla="*/ 253 w 440"/>
                <a:gd name="T13" fmla="*/ 215 h 257"/>
                <a:gd name="T14" fmla="*/ 253 w 440"/>
                <a:gd name="T15" fmla="*/ 215 h 257"/>
                <a:gd name="T16" fmla="*/ 270 w 440"/>
                <a:gd name="T17" fmla="*/ 234 h 257"/>
                <a:gd name="T18" fmla="*/ 299 w 440"/>
                <a:gd name="T19" fmla="*/ 213 h 257"/>
                <a:gd name="T20" fmla="*/ 355 w 440"/>
                <a:gd name="T21" fmla="*/ 257 h 257"/>
                <a:gd name="T22" fmla="*/ 361 w 440"/>
                <a:gd name="T23" fmla="*/ 255 h 257"/>
                <a:gd name="T24" fmla="*/ 378 w 440"/>
                <a:gd name="T25" fmla="*/ 244 h 257"/>
                <a:gd name="T26" fmla="*/ 382 w 440"/>
                <a:gd name="T27" fmla="*/ 193 h 257"/>
                <a:gd name="T28" fmla="*/ 440 w 440"/>
                <a:gd name="T29" fmla="*/ 72 h 257"/>
                <a:gd name="T30" fmla="*/ 410 w 440"/>
                <a:gd name="T31" fmla="*/ 59 h 257"/>
                <a:gd name="T32" fmla="*/ 416 w 440"/>
                <a:gd name="T33" fmla="*/ 0 h 257"/>
                <a:gd name="T34" fmla="*/ 335 w 440"/>
                <a:gd name="T35" fmla="*/ 49 h 257"/>
                <a:gd name="T36" fmla="*/ 299 w 440"/>
                <a:gd name="T37" fmla="*/ 21 h 257"/>
                <a:gd name="T38" fmla="*/ 287 w 440"/>
                <a:gd name="T39" fmla="*/ 40 h 257"/>
                <a:gd name="T40" fmla="*/ 246 w 440"/>
                <a:gd name="T41" fmla="*/ 51 h 257"/>
                <a:gd name="T42" fmla="*/ 219 w 440"/>
                <a:gd name="T43" fmla="*/ 36 h 257"/>
                <a:gd name="T44" fmla="*/ 182 w 440"/>
                <a:gd name="T45" fmla="*/ 49 h 257"/>
                <a:gd name="T46" fmla="*/ 174 w 440"/>
                <a:gd name="T47" fmla="*/ 68 h 257"/>
                <a:gd name="T48" fmla="*/ 167 w 440"/>
                <a:gd name="T49" fmla="*/ 57 h 257"/>
                <a:gd name="T50" fmla="*/ 138 w 440"/>
                <a:gd name="T51" fmla="*/ 70 h 257"/>
                <a:gd name="T52" fmla="*/ 129 w 440"/>
                <a:gd name="T53" fmla="*/ 40 h 257"/>
                <a:gd name="T54" fmla="*/ 112 w 440"/>
                <a:gd name="T55" fmla="*/ 49 h 257"/>
                <a:gd name="T56" fmla="*/ 121 w 440"/>
                <a:gd name="T57" fmla="*/ 17 h 257"/>
                <a:gd name="T58" fmla="*/ 87 w 440"/>
                <a:gd name="T59" fmla="*/ 19 h 257"/>
                <a:gd name="T60" fmla="*/ 17 w 440"/>
                <a:gd name="T61" fmla="*/ 47 h 257"/>
                <a:gd name="T62" fmla="*/ 0 w 440"/>
                <a:gd name="T63" fmla="*/ 59 h 257"/>
                <a:gd name="T64" fmla="*/ 0 w 440"/>
                <a:gd name="T65" fmla="*/ 6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257">
                  <a:moveTo>
                    <a:pt x="0" y="62"/>
                  </a:moveTo>
                  <a:lnTo>
                    <a:pt x="78" y="119"/>
                  </a:lnTo>
                  <a:lnTo>
                    <a:pt x="61" y="170"/>
                  </a:lnTo>
                  <a:lnTo>
                    <a:pt x="125" y="225"/>
                  </a:lnTo>
                  <a:lnTo>
                    <a:pt x="182" y="187"/>
                  </a:lnTo>
                  <a:lnTo>
                    <a:pt x="204" y="221"/>
                  </a:lnTo>
                  <a:lnTo>
                    <a:pt x="253" y="215"/>
                  </a:lnTo>
                  <a:lnTo>
                    <a:pt x="253" y="215"/>
                  </a:lnTo>
                  <a:lnTo>
                    <a:pt x="270" y="234"/>
                  </a:lnTo>
                  <a:lnTo>
                    <a:pt x="299" y="213"/>
                  </a:lnTo>
                  <a:lnTo>
                    <a:pt x="355" y="257"/>
                  </a:lnTo>
                  <a:lnTo>
                    <a:pt x="361" y="255"/>
                  </a:lnTo>
                  <a:lnTo>
                    <a:pt x="378" y="244"/>
                  </a:lnTo>
                  <a:lnTo>
                    <a:pt x="382" y="193"/>
                  </a:lnTo>
                  <a:lnTo>
                    <a:pt x="440" y="72"/>
                  </a:lnTo>
                  <a:lnTo>
                    <a:pt x="410" y="59"/>
                  </a:lnTo>
                  <a:lnTo>
                    <a:pt x="416" y="0"/>
                  </a:lnTo>
                  <a:lnTo>
                    <a:pt x="335" y="49"/>
                  </a:lnTo>
                  <a:lnTo>
                    <a:pt x="299" y="21"/>
                  </a:lnTo>
                  <a:lnTo>
                    <a:pt x="287" y="40"/>
                  </a:lnTo>
                  <a:lnTo>
                    <a:pt x="246" y="51"/>
                  </a:lnTo>
                  <a:lnTo>
                    <a:pt x="219" y="36"/>
                  </a:lnTo>
                  <a:lnTo>
                    <a:pt x="182" y="49"/>
                  </a:lnTo>
                  <a:lnTo>
                    <a:pt x="174" y="68"/>
                  </a:lnTo>
                  <a:lnTo>
                    <a:pt x="167" y="57"/>
                  </a:lnTo>
                  <a:lnTo>
                    <a:pt x="138" y="70"/>
                  </a:lnTo>
                  <a:lnTo>
                    <a:pt x="129" y="40"/>
                  </a:lnTo>
                  <a:lnTo>
                    <a:pt x="112" y="49"/>
                  </a:lnTo>
                  <a:lnTo>
                    <a:pt x="121" y="17"/>
                  </a:lnTo>
                  <a:lnTo>
                    <a:pt x="87" y="19"/>
                  </a:lnTo>
                  <a:lnTo>
                    <a:pt x="17" y="47"/>
                  </a:lnTo>
                  <a:lnTo>
                    <a:pt x="0" y="59"/>
                  </a:lnTo>
                  <a:lnTo>
                    <a:pt x="0" y="62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A0EBAE1D-14E1-47D1-9DD4-60C19E77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747" y="2743927"/>
              <a:ext cx="247206" cy="274844"/>
            </a:xfrm>
            <a:custGeom>
              <a:avLst/>
              <a:gdLst>
                <a:gd name="T0" fmla="*/ 2 w 161"/>
                <a:gd name="T1" fmla="*/ 115 h 179"/>
                <a:gd name="T2" fmla="*/ 17 w 161"/>
                <a:gd name="T3" fmla="*/ 179 h 179"/>
                <a:gd name="T4" fmla="*/ 70 w 161"/>
                <a:gd name="T5" fmla="*/ 160 h 179"/>
                <a:gd name="T6" fmla="*/ 78 w 161"/>
                <a:gd name="T7" fmla="*/ 175 h 179"/>
                <a:gd name="T8" fmla="*/ 116 w 161"/>
                <a:gd name="T9" fmla="*/ 168 h 179"/>
                <a:gd name="T10" fmla="*/ 116 w 161"/>
                <a:gd name="T11" fmla="*/ 162 h 179"/>
                <a:gd name="T12" fmla="*/ 150 w 161"/>
                <a:gd name="T13" fmla="*/ 136 h 179"/>
                <a:gd name="T14" fmla="*/ 142 w 161"/>
                <a:gd name="T15" fmla="*/ 96 h 179"/>
                <a:gd name="T16" fmla="*/ 161 w 161"/>
                <a:gd name="T17" fmla="*/ 32 h 179"/>
                <a:gd name="T18" fmla="*/ 99 w 161"/>
                <a:gd name="T19" fmla="*/ 11 h 179"/>
                <a:gd name="T20" fmla="*/ 76 w 161"/>
                <a:gd name="T21" fmla="*/ 0 h 179"/>
                <a:gd name="T22" fmla="*/ 23 w 161"/>
                <a:gd name="T23" fmla="*/ 43 h 179"/>
                <a:gd name="T24" fmla="*/ 36 w 161"/>
                <a:gd name="T25" fmla="*/ 58 h 179"/>
                <a:gd name="T26" fmla="*/ 25 w 161"/>
                <a:gd name="T27" fmla="*/ 79 h 179"/>
                <a:gd name="T28" fmla="*/ 6 w 161"/>
                <a:gd name="T29" fmla="*/ 77 h 179"/>
                <a:gd name="T30" fmla="*/ 17 w 161"/>
                <a:gd name="T31" fmla="*/ 87 h 179"/>
                <a:gd name="T32" fmla="*/ 0 w 161"/>
                <a:gd name="T33" fmla="*/ 111 h 179"/>
                <a:gd name="T34" fmla="*/ 2 w 161"/>
                <a:gd name="T35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79">
                  <a:moveTo>
                    <a:pt x="2" y="115"/>
                  </a:moveTo>
                  <a:lnTo>
                    <a:pt x="17" y="179"/>
                  </a:lnTo>
                  <a:lnTo>
                    <a:pt x="70" y="160"/>
                  </a:lnTo>
                  <a:lnTo>
                    <a:pt x="78" y="175"/>
                  </a:lnTo>
                  <a:lnTo>
                    <a:pt x="116" y="168"/>
                  </a:lnTo>
                  <a:lnTo>
                    <a:pt x="116" y="162"/>
                  </a:lnTo>
                  <a:lnTo>
                    <a:pt x="150" y="136"/>
                  </a:lnTo>
                  <a:lnTo>
                    <a:pt x="142" y="96"/>
                  </a:lnTo>
                  <a:lnTo>
                    <a:pt x="161" y="32"/>
                  </a:lnTo>
                  <a:lnTo>
                    <a:pt x="99" y="11"/>
                  </a:lnTo>
                  <a:lnTo>
                    <a:pt x="76" y="0"/>
                  </a:lnTo>
                  <a:lnTo>
                    <a:pt x="23" y="43"/>
                  </a:lnTo>
                  <a:lnTo>
                    <a:pt x="36" y="58"/>
                  </a:lnTo>
                  <a:lnTo>
                    <a:pt x="25" y="79"/>
                  </a:lnTo>
                  <a:lnTo>
                    <a:pt x="6" y="77"/>
                  </a:lnTo>
                  <a:lnTo>
                    <a:pt x="17" y="87"/>
                  </a:lnTo>
                  <a:lnTo>
                    <a:pt x="0" y="111"/>
                  </a:lnTo>
                  <a:lnTo>
                    <a:pt x="2" y="115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C08C440-5D41-4A9A-B8C1-C24BCD7C2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543" y="2613415"/>
              <a:ext cx="110552" cy="115159"/>
            </a:xfrm>
            <a:custGeom>
              <a:avLst/>
              <a:gdLst>
                <a:gd name="T0" fmla="*/ 0 w 72"/>
                <a:gd name="T1" fmla="*/ 21 h 75"/>
                <a:gd name="T2" fmla="*/ 0 w 72"/>
                <a:gd name="T3" fmla="*/ 21 h 75"/>
                <a:gd name="T4" fmla="*/ 6 w 72"/>
                <a:gd name="T5" fmla="*/ 41 h 75"/>
                <a:gd name="T6" fmla="*/ 30 w 72"/>
                <a:gd name="T7" fmla="*/ 60 h 75"/>
                <a:gd name="T8" fmla="*/ 72 w 72"/>
                <a:gd name="T9" fmla="*/ 75 h 75"/>
                <a:gd name="T10" fmla="*/ 64 w 72"/>
                <a:gd name="T11" fmla="*/ 0 h 75"/>
                <a:gd name="T12" fmla="*/ 40 w 72"/>
                <a:gd name="T13" fmla="*/ 19 h 75"/>
                <a:gd name="T14" fmla="*/ 0 w 72"/>
                <a:gd name="T15" fmla="*/ 19 h 75"/>
                <a:gd name="T16" fmla="*/ 0 w 72"/>
                <a:gd name="T17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0" y="21"/>
                  </a:moveTo>
                  <a:lnTo>
                    <a:pt x="0" y="21"/>
                  </a:lnTo>
                  <a:lnTo>
                    <a:pt x="6" y="41"/>
                  </a:lnTo>
                  <a:lnTo>
                    <a:pt x="30" y="60"/>
                  </a:lnTo>
                  <a:lnTo>
                    <a:pt x="72" y="75"/>
                  </a:lnTo>
                  <a:lnTo>
                    <a:pt x="64" y="0"/>
                  </a:lnTo>
                  <a:lnTo>
                    <a:pt x="40" y="19"/>
                  </a:lnTo>
                  <a:lnTo>
                    <a:pt x="0" y="19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E7039037-F81E-451F-82F2-56CBC7CA7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685" y="2705541"/>
              <a:ext cx="104410" cy="87521"/>
            </a:xfrm>
            <a:custGeom>
              <a:avLst/>
              <a:gdLst>
                <a:gd name="T0" fmla="*/ 2 w 68"/>
                <a:gd name="T1" fmla="*/ 30 h 57"/>
                <a:gd name="T2" fmla="*/ 5 w 68"/>
                <a:gd name="T3" fmla="*/ 10 h 57"/>
                <a:gd name="T4" fmla="*/ 36 w 68"/>
                <a:gd name="T5" fmla="*/ 10 h 57"/>
                <a:gd name="T6" fmla="*/ 26 w 68"/>
                <a:gd name="T7" fmla="*/ 0 h 57"/>
                <a:gd name="T8" fmla="*/ 68 w 68"/>
                <a:gd name="T9" fmla="*/ 15 h 57"/>
                <a:gd name="T10" fmla="*/ 64 w 68"/>
                <a:gd name="T11" fmla="*/ 57 h 57"/>
                <a:gd name="T12" fmla="*/ 2 w 68"/>
                <a:gd name="T13" fmla="*/ 36 h 57"/>
                <a:gd name="T14" fmla="*/ 0 w 68"/>
                <a:gd name="T15" fmla="*/ 34 h 57"/>
                <a:gd name="T16" fmla="*/ 2 w 68"/>
                <a:gd name="T17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7">
                  <a:moveTo>
                    <a:pt x="2" y="30"/>
                  </a:moveTo>
                  <a:lnTo>
                    <a:pt x="5" y="10"/>
                  </a:lnTo>
                  <a:lnTo>
                    <a:pt x="36" y="10"/>
                  </a:lnTo>
                  <a:lnTo>
                    <a:pt x="26" y="0"/>
                  </a:lnTo>
                  <a:lnTo>
                    <a:pt x="68" y="15"/>
                  </a:lnTo>
                  <a:lnTo>
                    <a:pt x="64" y="5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1736917-4193-423C-B873-0AE1E90E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41" y="2676368"/>
              <a:ext cx="87521" cy="44528"/>
            </a:xfrm>
            <a:custGeom>
              <a:avLst/>
              <a:gdLst>
                <a:gd name="T0" fmla="*/ 2 w 57"/>
                <a:gd name="T1" fmla="*/ 17 h 29"/>
                <a:gd name="T2" fmla="*/ 26 w 57"/>
                <a:gd name="T3" fmla="*/ 29 h 29"/>
                <a:gd name="T4" fmla="*/ 57 w 57"/>
                <a:gd name="T5" fmla="*/ 29 h 29"/>
                <a:gd name="T6" fmla="*/ 47 w 57"/>
                <a:gd name="T7" fmla="*/ 19 h 29"/>
                <a:gd name="T8" fmla="*/ 23 w 57"/>
                <a:gd name="T9" fmla="*/ 0 h 29"/>
                <a:gd name="T10" fmla="*/ 0 w 57"/>
                <a:gd name="T11" fmla="*/ 14 h 29"/>
                <a:gd name="T12" fmla="*/ 2 w 57"/>
                <a:gd name="T1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9">
                  <a:moveTo>
                    <a:pt x="2" y="17"/>
                  </a:moveTo>
                  <a:lnTo>
                    <a:pt x="26" y="29"/>
                  </a:lnTo>
                  <a:lnTo>
                    <a:pt x="57" y="29"/>
                  </a:lnTo>
                  <a:lnTo>
                    <a:pt x="47" y="19"/>
                  </a:lnTo>
                  <a:lnTo>
                    <a:pt x="23" y="0"/>
                  </a:lnTo>
                  <a:lnTo>
                    <a:pt x="0" y="14"/>
                  </a:lnTo>
                  <a:lnTo>
                    <a:pt x="2" y="17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29124F2D-AC9C-486B-83E5-B6479E905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90" y="4007595"/>
              <a:ext cx="551224" cy="502090"/>
            </a:xfrm>
            <a:custGeom>
              <a:avLst/>
              <a:gdLst>
                <a:gd name="T0" fmla="*/ 0 w 359"/>
                <a:gd name="T1" fmla="*/ 215 h 327"/>
                <a:gd name="T2" fmla="*/ 36 w 359"/>
                <a:gd name="T3" fmla="*/ 227 h 327"/>
                <a:gd name="T4" fmla="*/ 47 w 359"/>
                <a:gd name="T5" fmla="*/ 262 h 327"/>
                <a:gd name="T6" fmla="*/ 94 w 359"/>
                <a:gd name="T7" fmla="*/ 259 h 327"/>
                <a:gd name="T8" fmla="*/ 130 w 359"/>
                <a:gd name="T9" fmla="*/ 272 h 327"/>
                <a:gd name="T10" fmla="*/ 159 w 359"/>
                <a:gd name="T11" fmla="*/ 232 h 327"/>
                <a:gd name="T12" fmla="*/ 230 w 359"/>
                <a:gd name="T13" fmla="*/ 327 h 327"/>
                <a:gd name="T14" fmla="*/ 266 w 359"/>
                <a:gd name="T15" fmla="*/ 289 h 327"/>
                <a:gd name="T16" fmla="*/ 278 w 359"/>
                <a:gd name="T17" fmla="*/ 208 h 327"/>
                <a:gd name="T18" fmla="*/ 272 w 359"/>
                <a:gd name="T19" fmla="*/ 174 h 327"/>
                <a:gd name="T20" fmla="*/ 270 w 359"/>
                <a:gd name="T21" fmla="*/ 170 h 327"/>
                <a:gd name="T22" fmla="*/ 274 w 359"/>
                <a:gd name="T23" fmla="*/ 149 h 327"/>
                <a:gd name="T24" fmla="*/ 308 w 359"/>
                <a:gd name="T25" fmla="*/ 136 h 327"/>
                <a:gd name="T26" fmla="*/ 310 w 359"/>
                <a:gd name="T27" fmla="*/ 106 h 327"/>
                <a:gd name="T28" fmla="*/ 349 w 359"/>
                <a:gd name="T29" fmla="*/ 91 h 327"/>
                <a:gd name="T30" fmla="*/ 359 w 359"/>
                <a:gd name="T31" fmla="*/ 47 h 327"/>
                <a:gd name="T32" fmla="*/ 332 w 359"/>
                <a:gd name="T33" fmla="*/ 32 h 327"/>
                <a:gd name="T34" fmla="*/ 285 w 359"/>
                <a:gd name="T35" fmla="*/ 89 h 327"/>
                <a:gd name="T36" fmla="*/ 249 w 359"/>
                <a:gd name="T37" fmla="*/ 91 h 327"/>
                <a:gd name="T38" fmla="*/ 227 w 359"/>
                <a:gd name="T39" fmla="*/ 64 h 327"/>
                <a:gd name="T40" fmla="*/ 193 w 359"/>
                <a:gd name="T41" fmla="*/ 91 h 327"/>
                <a:gd name="T42" fmla="*/ 172 w 359"/>
                <a:gd name="T43" fmla="*/ 62 h 327"/>
                <a:gd name="T44" fmla="*/ 166 w 359"/>
                <a:gd name="T45" fmla="*/ 74 h 327"/>
                <a:gd name="T46" fmla="*/ 142 w 359"/>
                <a:gd name="T47" fmla="*/ 26 h 327"/>
                <a:gd name="T48" fmla="*/ 106 w 359"/>
                <a:gd name="T49" fmla="*/ 0 h 327"/>
                <a:gd name="T50" fmla="*/ 77 w 359"/>
                <a:gd name="T51" fmla="*/ 15 h 327"/>
                <a:gd name="T52" fmla="*/ 47 w 359"/>
                <a:gd name="T53" fmla="*/ 4 h 327"/>
                <a:gd name="T54" fmla="*/ 9 w 359"/>
                <a:gd name="T55" fmla="*/ 128 h 327"/>
                <a:gd name="T56" fmla="*/ 0 w 359"/>
                <a:gd name="T57" fmla="*/ 2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327">
                  <a:moveTo>
                    <a:pt x="0" y="215"/>
                  </a:moveTo>
                  <a:lnTo>
                    <a:pt x="36" y="227"/>
                  </a:lnTo>
                  <a:lnTo>
                    <a:pt x="47" y="262"/>
                  </a:lnTo>
                  <a:lnTo>
                    <a:pt x="94" y="259"/>
                  </a:lnTo>
                  <a:lnTo>
                    <a:pt x="130" y="272"/>
                  </a:lnTo>
                  <a:lnTo>
                    <a:pt x="159" y="232"/>
                  </a:lnTo>
                  <a:lnTo>
                    <a:pt x="230" y="327"/>
                  </a:lnTo>
                  <a:lnTo>
                    <a:pt x="266" y="289"/>
                  </a:lnTo>
                  <a:lnTo>
                    <a:pt x="278" y="208"/>
                  </a:lnTo>
                  <a:lnTo>
                    <a:pt x="272" y="174"/>
                  </a:lnTo>
                  <a:lnTo>
                    <a:pt x="270" y="170"/>
                  </a:lnTo>
                  <a:lnTo>
                    <a:pt x="274" y="149"/>
                  </a:lnTo>
                  <a:lnTo>
                    <a:pt x="308" y="136"/>
                  </a:lnTo>
                  <a:lnTo>
                    <a:pt x="310" y="106"/>
                  </a:lnTo>
                  <a:lnTo>
                    <a:pt x="349" y="91"/>
                  </a:lnTo>
                  <a:lnTo>
                    <a:pt x="359" y="47"/>
                  </a:lnTo>
                  <a:lnTo>
                    <a:pt x="332" y="32"/>
                  </a:lnTo>
                  <a:lnTo>
                    <a:pt x="285" y="89"/>
                  </a:lnTo>
                  <a:lnTo>
                    <a:pt x="249" y="91"/>
                  </a:lnTo>
                  <a:lnTo>
                    <a:pt x="227" y="64"/>
                  </a:lnTo>
                  <a:lnTo>
                    <a:pt x="193" y="91"/>
                  </a:lnTo>
                  <a:lnTo>
                    <a:pt x="172" y="62"/>
                  </a:lnTo>
                  <a:lnTo>
                    <a:pt x="166" y="74"/>
                  </a:lnTo>
                  <a:lnTo>
                    <a:pt x="142" y="26"/>
                  </a:lnTo>
                  <a:lnTo>
                    <a:pt x="106" y="0"/>
                  </a:lnTo>
                  <a:lnTo>
                    <a:pt x="77" y="15"/>
                  </a:lnTo>
                  <a:lnTo>
                    <a:pt x="47" y="4"/>
                  </a:lnTo>
                  <a:lnTo>
                    <a:pt x="9" y="128"/>
                  </a:lnTo>
                  <a:lnTo>
                    <a:pt x="0" y="2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CFA4557F-DD09-4549-8D3A-3BE803ACC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759" y="4660157"/>
              <a:ext cx="408427" cy="620318"/>
            </a:xfrm>
            <a:custGeom>
              <a:avLst/>
              <a:gdLst>
                <a:gd name="T0" fmla="*/ 2 w 266"/>
                <a:gd name="T1" fmla="*/ 247 h 404"/>
                <a:gd name="T2" fmla="*/ 38 w 266"/>
                <a:gd name="T3" fmla="*/ 332 h 404"/>
                <a:gd name="T4" fmla="*/ 57 w 266"/>
                <a:gd name="T5" fmla="*/ 353 h 404"/>
                <a:gd name="T6" fmla="*/ 53 w 266"/>
                <a:gd name="T7" fmla="*/ 385 h 404"/>
                <a:gd name="T8" fmla="*/ 72 w 266"/>
                <a:gd name="T9" fmla="*/ 379 h 404"/>
                <a:gd name="T10" fmla="*/ 108 w 266"/>
                <a:gd name="T11" fmla="*/ 404 h 404"/>
                <a:gd name="T12" fmla="*/ 125 w 266"/>
                <a:gd name="T13" fmla="*/ 377 h 404"/>
                <a:gd name="T14" fmla="*/ 140 w 266"/>
                <a:gd name="T15" fmla="*/ 372 h 404"/>
                <a:gd name="T16" fmla="*/ 155 w 266"/>
                <a:gd name="T17" fmla="*/ 396 h 404"/>
                <a:gd name="T18" fmla="*/ 170 w 266"/>
                <a:gd name="T19" fmla="*/ 374 h 404"/>
                <a:gd name="T20" fmla="*/ 208 w 266"/>
                <a:gd name="T21" fmla="*/ 398 h 404"/>
                <a:gd name="T22" fmla="*/ 210 w 266"/>
                <a:gd name="T23" fmla="*/ 396 h 404"/>
                <a:gd name="T24" fmla="*/ 210 w 266"/>
                <a:gd name="T25" fmla="*/ 379 h 404"/>
                <a:gd name="T26" fmla="*/ 208 w 266"/>
                <a:gd name="T27" fmla="*/ 377 h 404"/>
                <a:gd name="T28" fmla="*/ 208 w 266"/>
                <a:gd name="T29" fmla="*/ 370 h 404"/>
                <a:gd name="T30" fmla="*/ 221 w 266"/>
                <a:gd name="T31" fmla="*/ 291 h 404"/>
                <a:gd name="T32" fmla="*/ 242 w 266"/>
                <a:gd name="T33" fmla="*/ 260 h 404"/>
                <a:gd name="T34" fmla="*/ 236 w 266"/>
                <a:gd name="T35" fmla="*/ 217 h 404"/>
                <a:gd name="T36" fmla="*/ 266 w 266"/>
                <a:gd name="T37" fmla="*/ 155 h 404"/>
                <a:gd name="T38" fmla="*/ 242 w 266"/>
                <a:gd name="T39" fmla="*/ 24 h 404"/>
                <a:gd name="T40" fmla="*/ 230 w 266"/>
                <a:gd name="T41" fmla="*/ 0 h 404"/>
                <a:gd name="T42" fmla="*/ 193 w 266"/>
                <a:gd name="T43" fmla="*/ 19 h 404"/>
                <a:gd name="T44" fmla="*/ 187 w 266"/>
                <a:gd name="T45" fmla="*/ 45 h 404"/>
                <a:gd name="T46" fmla="*/ 162 w 266"/>
                <a:gd name="T47" fmla="*/ 49 h 404"/>
                <a:gd name="T48" fmla="*/ 153 w 266"/>
                <a:gd name="T49" fmla="*/ 92 h 404"/>
                <a:gd name="T50" fmla="*/ 132 w 266"/>
                <a:gd name="T51" fmla="*/ 83 h 404"/>
                <a:gd name="T52" fmla="*/ 134 w 266"/>
                <a:gd name="T53" fmla="*/ 121 h 404"/>
                <a:gd name="T54" fmla="*/ 113 w 266"/>
                <a:gd name="T55" fmla="*/ 128 h 404"/>
                <a:gd name="T56" fmla="*/ 115 w 266"/>
                <a:gd name="T57" fmla="*/ 145 h 404"/>
                <a:gd name="T58" fmla="*/ 93 w 266"/>
                <a:gd name="T59" fmla="*/ 147 h 404"/>
                <a:gd name="T60" fmla="*/ 76 w 266"/>
                <a:gd name="T61" fmla="*/ 181 h 404"/>
                <a:gd name="T62" fmla="*/ 45 w 266"/>
                <a:gd name="T63" fmla="*/ 183 h 404"/>
                <a:gd name="T64" fmla="*/ 0 w 266"/>
                <a:gd name="T65" fmla="*/ 230 h 404"/>
                <a:gd name="T66" fmla="*/ 0 w 266"/>
                <a:gd name="T67" fmla="*/ 240 h 404"/>
                <a:gd name="T68" fmla="*/ 2 w 266"/>
                <a:gd name="T69" fmla="*/ 2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404">
                  <a:moveTo>
                    <a:pt x="2" y="247"/>
                  </a:moveTo>
                  <a:lnTo>
                    <a:pt x="38" y="332"/>
                  </a:lnTo>
                  <a:lnTo>
                    <a:pt x="57" y="353"/>
                  </a:lnTo>
                  <a:lnTo>
                    <a:pt x="53" y="385"/>
                  </a:lnTo>
                  <a:lnTo>
                    <a:pt x="72" y="379"/>
                  </a:lnTo>
                  <a:lnTo>
                    <a:pt x="108" y="404"/>
                  </a:lnTo>
                  <a:lnTo>
                    <a:pt x="125" y="377"/>
                  </a:lnTo>
                  <a:lnTo>
                    <a:pt x="140" y="372"/>
                  </a:lnTo>
                  <a:lnTo>
                    <a:pt x="155" y="396"/>
                  </a:lnTo>
                  <a:lnTo>
                    <a:pt x="170" y="374"/>
                  </a:lnTo>
                  <a:lnTo>
                    <a:pt x="208" y="398"/>
                  </a:lnTo>
                  <a:lnTo>
                    <a:pt x="210" y="396"/>
                  </a:lnTo>
                  <a:lnTo>
                    <a:pt x="210" y="379"/>
                  </a:lnTo>
                  <a:lnTo>
                    <a:pt x="208" y="377"/>
                  </a:lnTo>
                  <a:lnTo>
                    <a:pt x="208" y="370"/>
                  </a:lnTo>
                  <a:lnTo>
                    <a:pt x="221" y="291"/>
                  </a:lnTo>
                  <a:lnTo>
                    <a:pt x="242" y="260"/>
                  </a:lnTo>
                  <a:lnTo>
                    <a:pt x="236" y="217"/>
                  </a:lnTo>
                  <a:lnTo>
                    <a:pt x="266" y="155"/>
                  </a:lnTo>
                  <a:lnTo>
                    <a:pt x="242" y="24"/>
                  </a:lnTo>
                  <a:lnTo>
                    <a:pt x="230" y="0"/>
                  </a:lnTo>
                  <a:lnTo>
                    <a:pt x="193" y="19"/>
                  </a:lnTo>
                  <a:lnTo>
                    <a:pt x="187" y="45"/>
                  </a:lnTo>
                  <a:lnTo>
                    <a:pt x="162" y="49"/>
                  </a:lnTo>
                  <a:lnTo>
                    <a:pt x="153" y="92"/>
                  </a:lnTo>
                  <a:lnTo>
                    <a:pt x="132" y="83"/>
                  </a:lnTo>
                  <a:lnTo>
                    <a:pt x="134" y="121"/>
                  </a:lnTo>
                  <a:lnTo>
                    <a:pt x="113" y="128"/>
                  </a:lnTo>
                  <a:lnTo>
                    <a:pt x="115" y="145"/>
                  </a:lnTo>
                  <a:lnTo>
                    <a:pt x="93" y="147"/>
                  </a:lnTo>
                  <a:lnTo>
                    <a:pt x="76" y="181"/>
                  </a:lnTo>
                  <a:lnTo>
                    <a:pt x="45" y="183"/>
                  </a:lnTo>
                  <a:lnTo>
                    <a:pt x="0" y="230"/>
                  </a:lnTo>
                  <a:lnTo>
                    <a:pt x="0" y="240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AE2A271-98DA-4ADC-8E6D-4CD1389AD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127" y="5845517"/>
              <a:ext cx="353151" cy="574255"/>
            </a:xfrm>
            <a:custGeom>
              <a:avLst/>
              <a:gdLst>
                <a:gd name="T0" fmla="*/ 41 w 230"/>
                <a:gd name="T1" fmla="*/ 40 h 374"/>
                <a:gd name="T2" fmla="*/ 17 w 230"/>
                <a:gd name="T3" fmla="*/ 11 h 374"/>
                <a:gd name="T4" fmla="*/ 5 w 230"/>
                <a:gd name="T5" fmla="*/ 15 h 374"/>
                <a:gd name="T6" fmla="*/ 13 w 230"/>
                <a:gd name="T7" fmla="*/ 0 h 374"/>
                <a:gd name="T8" fmla="*/ 17 w 230"/>
                <a:gd name="T9" fmla="*/ 4 h 374"/>
                <a:gd name="T10" fmla="*/ 85 w 230"/>
                <a:gd name="T11" fmla="*/ 21 h 374"/>
                <a:gd name="T12" fmla="*/ 98 w 230"/>
                <a:gd name="T13" fmla="*/ 47 h 374"/>
                <a:gd name="T14" fmla="*/ 137 w 230"/>
                <a:gd name="T15" fmla="*/ 66 h 374"/>
                <a:gd name="T16" fmla="*/ 166 w 230"/>
                <a:gd name="T17" fmla="*/ 134 h 374"/>
                <a:gd name="T18" fmla="*/ 183 w 230"/>
                <a:gd name="T19" fmla="*/ 134 h 374"/>
                <a:gd name="T20" fmla="*/ 183 w 230"/>
                <a:gd name="T21" fmla="*/ 196 h 374"/>
                <a:gd name="T22" fmla="*/ 207 w 230"/>
                <a:gd name="T23" fmla="*/ 206 h 374"/>
                <a:gd name="T24" fmla="*/ 230 w 230"/>
                <a:gd name="T25" fmla="*/ 193 h 374"/>
                <a:gd name="T26" fmla="*/ 230 w 230"/>
                <a:gd name="T27" fmla="*/ 264 h 374"/>
                <a:gd name="T28" fmla="*/ 179 w 230"/>
                <a:gd name="T29" fmla="*/ 374 h 374"/>
                <a:gd name="T30" fmla="*/ 145 w 230"/>
                <a:gd name="T31" fmla="*/ 366 h 374"/>
                <a:gd name="T32" fmla="*/ 149 w 230"/>
                <a:gd name="T33" fmla="*/ 349 h 374"/>
                <a:gd name="T34" fmla="*/ 60 w 230"/>
                <a:gd name="T35" fmla="*/ 300 h 374"/>
                <a:gd name="T36" fmla="*/ 66 w 230"/>
                <a:gd name="T37" fmla="*/ 272 h 374"/>
                <a:gd name="T38" fmla="*/ 98 w 230"/>
                <a:gd name="T39" fmla="*/ 257 h 374"/>
                <a:gd name="T40" fmla="*/ 28 w 230"/>
                <a:gd name="T41" fmla="*/ 236 h 374"/>
                <a:gd name="T42" fmla="*/ 68 w 230"/>
                <a:gd name="T43" fmla="*/ 179 h 374"/>
                <a:gd name="T44" fmla="*/ 54 w 230"/>
                <a:gd name="T45" fmla="*/ 166 h 374"/>
                <a:gd name="T46" fmla="*/ 15 w 230"/>
                <a:gd name="T47" fmla="*/ 174 h 374"/>
                <a:gd name="T48" fmla="*/ 13 w 230"/>
                <a:gd name="T49" fmla="*/ 151 h 374"/>
                <a:gd name="T50" fmla="*/ 54 w 230"/>
                <a:gd name="T51" fmla="*/ 121 h 374"/>
                <a:gd name="T52" fmla="*/ 5 w 230"/>
                <a:gd name="T53" fmla="*/ 85 h 374"/>
                <a:gd name="T54" fmla="*/ 0 w 230"/>
                <a:gd name="T55" fmla="*/ 53 h 374"/>
                <a:gd name="T56" fmla="*/ 41 w 230"/>
                <a:gd name="T57" fmla="*/ 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374">
                  <a:moveTo>
                    <a:pt x="41" y="40"/>
                  </a:moveTo>
                  <a:lnTo>
                    <a:pt x="17" y="11"/>
                  </a:lnTo>
                  <a:lnTo>
                    <a:pt x="5" y="15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85" y="21"/>
                  </a:lnTo>
                  <a:lnTo>
                    <a:pt x="98" y="47"/>
                  </a:lnTo>
                  <a:lnTo>
                    <a:pt x="137" y="66"/>
                  </a:lnTo>
                  <a:lnTo>
                    <a:pt x="166" y="134"/>
                  </a:lnTo>
                  <a:lnTo>
                    <a:pt x="183" y="134"/>
                  </a:lnTo>
                  <a:lnTo>
                    <a:pt x="183" y="196"/>
                  </a:lnTo>
                  <a:lnTo>
                    <a:pt x="207" y="206"/>
                  </a:lnTo>
                  <a:lnTo>
                    <a:pt x="230" y="193"/>
                  </a:lnTo>
                  <a:lnTo>
                    <a:pt x="230" y="264"/>
                  </a:lnTo>
                  <a:lnTo>
                    <a:pt x="179" y="374"/>
                  </a:lnTo>
                  <a:lnTo>
                    <a:pt x="145" y="366"/>
                  </a:lnTo>
                  <a:lnTo>
                    <a:pt x="149" y="349"/>
                  </a:lnTo>
                  <a:lnTo>
                    <a:pt x="60" y="300"/>
                  </a:lnTo>
                  <a:lnTo>
                    <a:pt x="66" y="272"/>
                  </a:lnTo>
                  <a:lnTo>
                    <a:pt x="98" y="257"/>
                  </a:lnTo>
                  <a:lnTo>
                    <a:pt x="28" y="236"/>
                  </a:lnTo>
                  <a:lnTo>
                    <a:pt x="68" y="179"/>
                  </a:lnTo>
                  <a:lnTo>
                    <a:pt x="54" y="166"/>
                  </a:lnTo>
                  <a:lnTo>
                    <a:pt x="15" y="174"/>
                  </a:lnTo>
                  <a:lnTo>
                    <a:pt x="13" y="151"/>
                  </a:lnTo>
                  <a:lnTo>
                    <a:pt x="54" y="121"/>
                  </a:lnTo>
                  <a:lnTo>
                    <a:pt x="5" y="85"/>
                  </a:lnTo>
                  <a:lnTo>
                    <a:pt x="0" y="53"/>
                  </a:lnTo>
                  <a:lnTo>
                    <a:pt x="41" y="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BDFD9214-0094-469F-ADDE-6C5F0E58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313" y="3396490"/>
              <a:ext cx="515908" cy="581933"/>
            </a:xfrm>
            <a:custGeom>
              <a:avLst/>
              <a:gdLst>
                <a:gd name="T0" fmla="*/ 2 w 336"/>
                <a:gd name="T1" fmla="*/ 120 h 379"/>
                <a:gd name="T2" fmla="*/ 132 w 336"/>
                <a:gd name="T3" fmla="*/ 64 h 379"/>
                <a:gd name="T4" fmla="*/ 153 w 336"/>
                <a:gd name="T5" fmla="*/ 30 h 379"/>
                <a:gd name="T6" fmla="*/ 208 w 336"/>
                <a:gd name="T7" fmla="*/ 32 h 379"/>
                <a:gd name="T8" fmla="*/ 234 w 336"/>
                <a:gd name="T9" fmla="*/ 0 h 379"/>
                <a:gd name="T10" fmla="*/ 270 w 336"/>
                <a:gd name="T11" fmla="*/ 5 h 379"/>
                <a:gd name="T12" fmla="*/ 304 w 336"/>
                <a:gd name="T13" fmla="*/ 22 h 379"/>
                <a:gd name="T14" fmla="*/ 293 w 336"/>
                <a:gd name="T15" fmla="*/ 28 h 379"/>
                <a:gd name="T16" fmla="*/ 304 w 336"/>
                <a:gd name="T17" fmla="*/ 49 h 379"/>
                <a:gd name="T18" fmla="*/ 291 w 336"/>
                <a:gd name="T19" fmla="*/ 79 h 379"/>
                <a:gd name="T20" fmla="*/ 336 w 336"/>
                <a:gd name="T21" fmla="*/ 81 h 379"/>
                <a:gd name="T22" fmla="*/ 251 w 336"/>
                <a:gd name="T23" fmla="*/ 196 h 379"/>
                <a:gd name="T24" fmla="*/ 187 w 336"/>
                <a:gd name="T25" fmla="*/ 241 h 379"/>
                <a:gd name="T26" fmla="*/ 189 w 336"/>
                <a:gd name="T27" fmla="*/ 300 h 379"/>
                <a:gd name="T28" fmla="*/ 117 w 336"/>
                <a:gd name="T29" fmla="*/ 379 h 379"/>
                <a:gd name="T30" fmla="*/ 93 w 336"/>
                <a:gd name="T31" fmla="*/ 362 h 379"/>
                <a:gd name="T32" fmla="*/ 100 w 336"/>
                <a:gd name="T33" fmla="*/ 330 h 379"/>
                <a:gd name="T34" fmla="*/ 132 w 336"/>
                <a:gd name="T35" fmla="*/ 298 h 379"/>
                <a:gd name="T36" fmla="*/ 85 w 336"/>
                <a:gd name="T37" fmla="*/ 270 h 379"/>
                <a:gd name="T38" fmla="*/ 55 w 336"/>
                <a:gd name="T39" fmla="*/ 211 h 379"/>
                <a:gd name="T40" fmla="*/ 29 w 336"/>
                <a:gd name="T41" fmla="*/ 200 h 379"/>
                <a:gd name="T42" fmla="*/ 15 w 336"/>
                <a:gd name="T43" fmla="*/ 211 h 379"/>
                <a:gd name="T44" fmla="*/ 32 w 336"/>
                <a:gd name="T45" fmla="*/ 166 h 379"/>
                <a:gd name="T46" fmla="*/ 0 w 336"/>
                <a:gd name="T47" fmla="*/ 122 h 379"/>
                <a:gd name="T48" fmla="*/ 2 w 336"/>
                <a:gd name="T49" fmla="*/ 12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6" h="379">
                  <a:moveTo>
                    <a:pt x="2" y="120"/>
                  </a:moveTo>
                  <a:lnTo>
                    <a:pt x="132" y="64"/>
                  </a:lnTo>
                  <a:lnTo>
                    <a:pt x="153" y="30"/>
                  </a:lnTo>
                  <a:lnTo>
                    <a:pt x="208" y="32"/>
                  </a:lnTo>
                  <a:lnTo>
                    <a:pt x="234" y="0"/>
                  </a:lnTo>
                  <a:lnTo>
                    <a:pt x="270" y="5"/>
                  </a:lnTo>
                  <a:lnTo>
                    <a:pt x="304" y="22"/>
                  </a:lnTo>
                  <a:lnTo>
                    <a:pt x="293" y="28"/>
                  </a:lnTo>
                  <a:lnTo>
                    <a:pt x="304" y="49"/>
                  </a:lnTo>
                  <a:lnTo>
                    <a:pt x="291" y="79"/>
                  </a:lnTo>
                  <a:lnTo>
                    <a:pt x="336" y="81"/>
                  </a:lnTo>
                  <a:lnTo>
                    <a:pt x="251" y="196"/>
                  </a:lnTo>
                  <a:lnTo>
                    <a:pt x="187" y="241"/>
                  </a:lnTo>
                  <a:lnTo>
                    <a:pt x="189" y="300"/>
                  </a:lnTo>
                  <a:lnTo>
                    <a:pt x="117" y="379"/>
                  </a:lnTo>
                  <a:lnTo>
                    <a:pt x="93" y="362"/>
                  </a:lnTo>
                  <a:lnTo>
                    <a:pt x="100" y="330"/>
                  </a:lnTo>
                  <a:lnTo>
                    <a:pt x="132" y="298"/>
                  </a:lnTo>
                  <a:lnTo>
                    <a:pt x="85" y="270"/>
                  </a:lnTo>
                  <a:lnTo>
                    <a:pt x="55" y="211"/>
                  </a:lnTo>
                  <a:lnTo>
                    <a:pt x="29" y="200"/>
                  </a:lnTo>
                  <a:lnTo>
                    <a:pt x="15" y="211"/>
                  </a:lnTo>
                  <a:lnTo>
                    <a:pt x="32" y="166"/>
                  </a:lnTo>
                  <a:lnTo>
                    <a:pt x="0" y="122"/>
                  </a:lnTo>
                  <a:lnTo>
                    <a:pt x="2" y="12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49B5F059-6173-4FF6-BA02-736D0945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815" y="2329358"/>
              <a:ext cx="548153" cy="460632"/>
            </a:xfrm>
            <a:custGeom>
              <a:avLst/>
              <a:gdLst>
                <a:gd name="T0" fmla="*/ 0 w 357"/>
                <a:gd name="T1" fmla="*/ 58 h 300"/>
                <a:gd name="T2" fmla="*/ 0 w 357"/>
                <a:gd name="T3" fmla="*/ 15 h 300"/>
                <a:gd name="T4" fmla="*/ 21 w 357"/>
                <a:gd name="T5" fmla="*/ 13 h 300"/>
                <a:gd name="T6" fmla="*/ 49 w 357"/>
                <a:gd name="T7" fmla="*/ 0 h 300"/>
                <a:gd name="T8" fmla="*/ 85 w 357"/>
                <a:gd name="T9" fmla="*/ 30 h 300"/>
                <a:gd name="T10" fmla="*/ 119 w 357"/>
                <a:gd name="T11" fmla="*/ 24 h 300"/>
                <a:gd name="T12" fmla="*/ 147 w 357"/>
                <a:gd name="T13" fmla="*/ 43 h 300"/>
                <a:gd name="T14" fmla="*/ 149 w 357"/>
                <a:gd name="T15" fmla="*/ 56 h 300"/>
                <a:gd name="T16" fmla="*/ 128 w 357"/>
                <a:gd name="T17" fmla="*/ 60 h 300"/>
                <a:gd name="T18" fmla="*/ 166 w 357"/>
                <a:gd name="T19" fmla="*/ 90 h 300"/>
                <a:gd name="T20" fmla="*/ 232 w 357"/>
                <a:gd name="T21" fmla="*/ 53 h 300"/>
                <a:gd name="T22" fmla="*/ 260 w 357"/>
                <a:gd name="T23" fmla="*/ 15 h 300"/>
                <a:gd name="T24" fmla="*/ 336 w 357"/>
                <a:gd name="T25" fmla="*/ 36 h 300"/>
                <a:gd name="T26" fmla="*/ 357 w 357"/>
                <a:gd name="T27" fmla="*/ 87 h 300"/>
                <a:gd name="T28" fmla="*/ 334 w 357"/>
                <a:gd name="T29" fmla="*/ 96 h 300"/>
                <a:gd name="T30" fmla="*/ 334 w 357"/>
                <a:gd name="T31" fmla="*/ 98 h 300"/>
                <a:gd name="T32" fmla="*/ 334 w 357"/>
                <a:gd name="T33" fmla="*/ 100 h 300"/>
                <a:gd name="T34" fmla="*/ 311 w 357"/>
                <a:gd name="T35" fmla="*/ 155 h 300"/>
                <a:gd name="T36" fmla="*/ 270 w 357"/>
                <a:gd name="T37" fmla="*/ 164 h 300"/>
                <a:gd name="T38" fmla="*/ 270 w 357"/>
                <a:gd name="T39" fmla="*/ 166 h 300"/>
                <a:gd name="T40" fmla="*/ 283 w 357"/>
                <a:gd name="T41" fmla="*/ 206 h 300"/>
                <a:gd name="T42" fmla="*/ 240 w 357"/>
                <a:gd name="T43" fmla="*/ 270 h 300"/>
                <a:gd name="T44" fmla="*/ 189 w 357"/>
                <a:gd name="T45" fmla="*/ 260 h 300"/>
                <a:gd name="T46" fmla="*/ 113 w 357"/>
                <a:gd name="T47" fmla="*/ 300 h 300"/>
                <a:gd name="T48" fmla="*/ 64 w 357"/>
                <a:gd name="T49" fmla="*/ 217 h 300"/>
                <a:gd name="T50" fmla="*/ 24 w 357"/>
                <a:gd name="T51" fmla="*/ 217 h 300"/>
                <a:gd name="T52" fmla="*/ 19 w 357"/>
                <a:gd name="T53" fmla="*/ 196 h 300"/>
                <a:gd name="T54" fmla="*/ 30 w 357"/>
                <a:gd name="T55" fmla="*/ 170 h 300"/>
                <a:gd name="T56" fmla="*/ 13 w 357"/>
                <a:gd name="T57" fmla="*/ 155 h 300"/>
                <a:gd name="T58" fmla="*/ 28 w 357"/>
                <a:gd name="T59" fmla="*/ 126 h 300"/>
                <a:gd name="T60" fmla="*/ 4 w 357"/>
                <a:gd name="T61" fmla="*/ 83 h 300"/>
                <a:gd name="T62" fmla="*/ 17 w 357"/>
                <a:gd name="T63" fmla="*/ 73 h 300"/>
                <a:gd name="T64" fmla="*/ 0 w 357"/>
                <a:gd name="T65" fmla="*/ 60 h 300"/>
                <a:gd name="T66" fmla="*/ 0 w 357"/>
                <a:gd name="T67" fmla="*/ 5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00">
                  <a:moveTo>
                    <a:pt x="0" y="58"/>
                  </a:moveTo>
                  <a:lnTo>
                    <a:pt x="0" y="15"/>
                  </a:lnTo>
                  <a:lnTo>
                    <a:pt x="21" y="13"/>
                  </a:lnTo>
                  <a:lnTo>
                    <a:pt x="49" y="0"/>
                  </a:lnTo>
                  <a:lnTo>
                    <a:pt x="85" y="30"/>
                  </a:lnTo>
                  <a:lnTo>
                    <a:pt x="119" y="24"/>
                  </a:lnTo>
                  <a:lnTo>
                    <a:pt x="147" y="43"/>
                  </a:lnTo>
                  <a:lnTo>
                    <a:pt x="149" y="56"/>
                  </a:lnTo>
                  <a:lnTo>
                    <a:pt x="128" y="60"/>
                  </a:lnTo>
                  <a:lnTo>
                    <a:pt x="166" y="90"/>
                  </a:lnTo>
                  <a:lnTo>
                    <a:pt x="232" y="53"/>
                  </a:lnTo>
                  <a:lnTo>
                    <a:pt x="260" y="15"/>
                  </a:lnTo>
                  <a:lnTo>
                    <a:pt x="336" y="36"/>
                  </a:lnTo>
                  <a:lnTo>
                    <a:pt x="357" y="87"/>
                  </a:lnTo>
                  <a:lnTo>
                    <a:pt x="334" y="96"/>
                  </a:lnTo>
                  <a:lnTo>
                    <a:pt x="334" y="98"/>
                  </a:lnTo>
                  <a:lnTo>
                    <a:pt x="334" y="100"/>
                  </a:lnTo>
                  <a:lnTo>
                    <a:pt x="311" y="155"/>
                  </a:lnTo>
                  <a:lnTo>
                    <a:pt x="270" y="164"/>
                  </a:lnTo>
                  <a:lnTo>
                    <a:pt x="270" y="166"/>
                  </a:lnTo>
                  <a:lnTo>
                    <a:pt x="283" y="206"/>
                  </a:lnTo>
                  <a:lnTo>
                    <a:pt x="240" y="270"/>
                  </a:lnTo>
                  <a:lnTo>
                    <a:pt x="189" y="260"/>
                  </a:lnTo>
                  <a:lnTo>
                    <a:pt x="113" y="300"/>
                  </a:lnTo>
                  <a:lnTo>
                    <a:pt x="64" y="217"/>
                  </a:lnTo>
                  <a:lnTo>
                    <a:pt x="24" y="217"/>
                  </a:lnTo>
                  <a:lnTo>
                    <a:pt x="19" y="196"/>
                  </a:lnTo>
                  <a:lnTo>
                    <a:pt x="30" y="170"/>
                  </a:lnTo>
                  <a:lnTo>
                    <a:pt x="13" y="155"/>
                  </a:lnTo>
                  <a:lnTo>
                    <a:pt x="28" y="126"/>
                  </a:lnTo>
                  <a:lnTo>
                    <a:pt x="4" y="83"/>
                  </a:lnTo>
                  <a:lnTo>
                    <a:pt x="17" y="73"/>
                  </a:lnTo>
                  <a:lnTo>
                    <a:pt x="0" y="60"/>
                  </a:lnTo>
                  <a:lnTo>
                    <a:pt x="0" y="5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9D88A5E3-7905-4E42-AFD0-681FE07B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765" y="5169923"/>
              <a:ext cx="638743" cy="565042"/>
            </a:xfrm>
            <a:custGeom>
              <a:avLst/>
              <a:gdLst>
                <a:gd name="T0" fmla="*/ 2 w 416"/>
                <a:gd name="T1" fmla="*/ 134 h 368"/>
                <a:gd name="T2" fmla="*/ 27 w 416"/>
                <a:gd name="T3" fmla="*/ 108 h 368"/>
                <a:gd name="T4" fmla="*/ 74 w 416"/>
                <a:gd name="T5" fmla="*/ 127 h 368"/>
                <a:gd name="T6" fmla="*/ 95 w 416"/>
                <a:gd name="T7" fmla="*/ 125 h 368"/>
                <a:gd name="T8" fmla="*/ 108 w 416"/>
                <a:gd name="T9" fmla="*/ 102 h 368"/>
                <a:gd name="T10" fmla="*/ 140 w 416"/>
                <a:gd name="T11" fmla="*/ 123 h 368"/>
                <a:gd name="T12" fmla="*/ 185 w 416"/>
                <a:gd name="T13" fmla="*/ 108 h 368"/>
                <a:gd name="T14" fmla="*/ 180 w 416"/>
                <a:gd name="T15" fmla="*/ 47 h 368"/>
                <a:gd name="T16" fmla="*/ 163 w 416"/>
                <a:gd name="T17" fmla="*/ 27 h 368"/>
                <a:gd name="T18" fmla="*/ 193 w 416"/>
                <a:gd name="T19" fmla="*/ 0 h 368"/>
                <a:gd name="T20" fmla="*/ 212 w 416"/>
                <a:gd name="T21" fmla="*/ 21 h 368"/>
                <a:gd name="T22" fmla="*/ 208 w 416"/>
                <a:gd name="T23" fmla="*/ 53 h 368"/>
                <a:gd name="T24" fmla="*/ 227 w 416"/>
                <a:gd name="T25" fmla="*/ 47 h 368"/>
                <a:gd name="T26" fmla="*/ 263 w 416"/>
                <a:gd name="T27" fmla="*/ 72 h 368"/>
                <a:gd name="T28" fmla="*/ 280 w 416"/>
                <a:gd name="T29" fmla="*/ 45 h 368"/>
                <a:gd name="T30" fmla="*/ 295 w 416"/>
                <a:gd name="T31" fmla="*/ 40 h 368"/>
                <a:gd name="T32" fmla="*/ 310 w 416"/>
                <a:gd name="T33" fmla="*/ 64 h 368"/>
                <a:gd name="T34" fmla="*/ 325 w 416"/>
                <a:gd name="T35" fmla="*/ 42 h 368"/>
                <a:gd name="T36" fmla="*/ 363 w 416"/>
                <a:gd name="T37" fmla="*/ 66 h 368"/>
                <a:gd name="T38" fmla="*/ 385 w 416"/>
                <a:gd name="T39" fmla="*/ 98 h 368"/>
                <a:gd name="T40" fmla="*/ 380 w 416"/>
                <a:gd name="T41" fmla="*/ 127 h 368"/>
                <a:gd name="T42" fmla="*/ 416 w 416"/>
                <a:gd name="T43" fmla="*/ 161 h 368"/>
                <a:gd name="T44" fmla="*/ 391 w 416"/>
                <a:gd name="T45" fmla="*/ 195 h 368"/>
                <a:gd name="T46" fmla="*/ 365 w 416"/>
                <a:gd name="T47" fmla="*/ 215 h 368"/>
                <a:gd name="T48" fmla="*/ 361 w 416"/>
                <a:gd name="T49" fmla="*/ 280 h 368"/>
                <a:gd name="T50" fmla="*/ 325 w 416"/>
                <a:gd name="T51" fmla="*/ 278 h 368"/>
                <a:gd name="T52" fmla="*/ 310 w 416"/>
                <a:gd name="T53" fmla="*/ 306 h 368"/>
                <a:gd name="T54" fmla="*/ 321 w 416"/>
                <a:gd name="T55" fmla="*/ 317 h 368"/>
                <a:gd name="T56" fmla="*/ 259 w 416"/>
                <a:gd name="T57" fmla="*/ 355 h 368"/>
                <a:gd name="T58" fmla="*/ 257 w 416"/>
                <a:gd name="T59" fmla="*/ 368 h 368"/>
                <a:gd name="T60" fmla="*/ 231 w 416"/>
                <a:gd name="T61" fmla="*/ 357 h 368"/>
                <a:gd name="T62" fmla="*/ 223 w 416"/>
                <a:gd name="T63" fmla="*/ 332 h 368"/>
                <a:gd name="T64" fmla="*/ 221 w 416"/>
                <a:gd name="T65" fmla="*/ 323 h 368"/>
                <a:gd name="T66" fmla="*/ 221 w 416"/>
                <a:gd name="T67" fmla="*/ 319 h 368"/>
                <a:gd name="T68" fmla="*/ 248 w 416"/>
                <a:gd name="T69" fmla="*/ 300 h 368"/>
                <a:gd name="T70" fmla="*/ 234 w 416"/>
                <a:gd name="T71" fmla="*/ 268 h 368"/>
                <a:gd name="T72" fmla="*/ 183 w 416"/>
                <a:gd name="T73" fmla="*/ 240 h 368"/>
                <a:gd name="T74" fmla="*/ 172 w 416"/>
                <a:gd name="T75" fmla="*/ 212 h 368"/>
                <a:gd name="T76" fmla="*/ 140 w 416"/>
                <a:gd name="T77" fmla="*/ 210 h 368"/>
                <a:gd name="T78" fmla="*/ 138 w 416"/>
                <a:gd name="T79" fmla="*/ 183 h 368"/>
                <a:gd name="T80" fmla="*/ 110 w 416"/>
                <a:gd name="T81" fmla="*/ 187 h 368"/>
                <a:gd name="T82" fmla="*/ 83 w 416"/>
                <a:gd name="T83" fmla="*/ 225 h 368"/>
                <a:gd name="T84" fmla="*/ 25 w 416"/>
                <a:gd name="T85" fmla="*/ 202 h 368"/>
                <a:gd name="T86" fmla="*/ 49 w 416"/>
                <a:gd name="T87" fmla="*/ 164 h 368"/>
                <a:gd name="T88" fmla="*/ 0 w 416"/>
                <a:gd name="T89" fmla="*/ 136 h 368"/>
                <a:gd name="T90" fmla="*/ 2 w 416"/>
                <a:gd name="T91" fmla="*/ 13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6" h="368">
                  <a:moveTo>
                    <a:pt x="2" y="134"/>
                  </a:moveTo>
                  <a:lnTo>
                    <a:pt x="27" y="108"/>
                  </a:lnTo>
                  <a:lnTo>
                    <a:pt x="74" y="127"/>
                  </a:lnTo>
                  <a:lnTo>
                    <a:pt x="95" y="125"/>
                  </a:lnTo>
                  <a:lnTo>
                    <a:pt x="108" y="102"/>
                  </a:lnTo>
                  <a:lnTo>
                    <a:pt x="140" y="123"/>
                  </a:lnTo>
                  <a:lnTo>
                    <a:pt x="185" y="108"/>
                  </a:lnTo>
                  <a:lnTo>
                    <a:pt x="180" y="47"/>
                  </a:lnTo>
                  <a:lnTo>
                    <a:pt x="163" y="27"/>
                  </a:lnTo>
                  <a:lnTo>
                    <a:pt x="193" y="0"/>
                  </a:lnTo>
                  <a:lnTo>
                    <a:pt x="212" y="21"/>
                  </a:lnTo>
                  <a:lnTo>
                    <a:pt x="208" y="53"/>
                  </a:lnTo>
                  <a:lnTo>
                    <a:pt x="227" y="47"/>
                  </a:lnTo>
                  <a:lnTo>
                    <a:pt x="263" y="72"/>
                  </a:lnTo>
                  <a:lnTo>
                    <a:pt x="280" y="45"/>
                  </a:lnTo>
                  <a:lnTo>
                    <a:pt x="295" y="40"/>
                  </a:lnTo>
                  <a:lnTo>
                    <a:pt x="310" y="64"/>
                  </a:lnTo>
                  <a:lnTo>
                    <a:pt x="325" y="42"/>
                  </a:lnTo>
                  <a:lnTo>
                    <a:pt x="363" y="66"/>
                  </a:lnTo>
                  <a:lnTo>
                    <a:pt x="385" y="98"/>
                  </a:lnTo>
                  <a:lnTo>
                    <a:pt x="380" y="127"/>
                  </a:lnTo>
                  <a:lnTo>
                    <a:pt x="416" y="161"/>
                  </a:lnTo>
                  <a:lnTo>
                    <a:pt x="391" y="195"/>
                  </a:lnTo>
                  <a:lnTo>
                    <a:pt x="365" y="215"/>
                  </a:lnTo>
                  <a:lnTo>
                    <a:pt x="361" y="280"/>
                  </a:lnTo>
                  <a:lnTo>
                    <a:pt x="325" y="278"/>
                  </a:lnTo>
                  <a:lnTo>
                    <a:pt x="310" y="306"/>
                  </a:lnTo>
                  <a:lnTo>
                    <a:pt x="321" y="317"/>
                  </a:lnTo>
                  <a:lnTo>
                    <a:pt x="259" y="355"/>
                  </a:lnTo>
                  <a:lnTo>
                    <a:pt x="257" y="368"/>
                  </a:lnTo>
                  <a:lnTo>
                    <a:pt x="231" y="357"/>
                  </a:lnTo>
                  <a:lnTo>
                    <a:pt x="223" y="332"/>
                  </a:lnTo>
                  <a:lnTo>
                    <a:pt x="221" y="323"/>
                  </a:lnTo>
                  <a:lnTo>
                    <a:pt x="221" y="319"/>
                  </a:lnTo>
                  <a:lnTo>
                    <a:pt x="248" y="300"/>
                  </a:lnTo>
                  <a:lnTo>
                    <a:pt x="234" y="268"/>
                  </a:lnTo>
                  <a:lnTo>
                    <a:pt x="183" y="240"/>
                  </a:lnTo>
                  <a:lnTo>
                    <a:pt x="172" y="212"/>
                  </a:lnTo>
                  <a:lnTo>
                    <a:pt x="140" y="210"/>
                  </a:lnTo>
                  <a:lnTo>
                    <a:pt x="138" y="183"/>
                  </a:lnTo>
                  <a:lnTo>
                    <a:pt x="110" y="187"/>
                  </a:lnTo>
                  <a:lnTo>
                    <a:pt x="83" y="225"/>
                  </a:lnTo>
                  <a:lnTo>
                    <a:pt x="25" y="202"/>
                  </a:lnTo>
                  <a:lnTo>
                    <a:pt x="49" y="164"/>
                  </a:lnTo>
                  <a:lnTo>
                    <a:pt x="0" y="136"/>
                  </a:lnTo>
                  <a:lnTo>
                    <a:pt x="2" y="1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F1D05EA-2717-4AD3-985F-68BA3AE1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5469335"/>
              <a:ext cx="669452" cy="677130"/>
            </a:xfrm>
            <a:custGeom>
              <a:avLst/>
              <a:gdLst>
                <a:gd name="T0" fmla="*/ 2 w 436"/>
                <a:gd name="T1" fmla="*/ 417 h 441"/>
                <a:gd name="T2" fmla="*/ 11 w 436"/>
                <a:gd name="T3" fmla="*/ 370 h 441"/>
                <a:gd name="T4" fmla="*/ 32 w 436"/>
                <a:gd name="T5" fmla="*/ 377 h 441"/>
                <a:gd name="T6" fmla="*/ 57 w 436"/>
                <a:gd name="T7" fmla="*/ 341 h 441"/>
                <a:gd name="T8" fmla="*/ 47 w 436"/>
                <a:gd name="T9" fmla="*/ 315 h 441"/>
                <a:gd name="T10" fmla="*/ 23 w 436"/>
                <a:gd name="T11" fmla="*/ 324 h 441"/>
                <a:gd name="T12" fmla="*/ 34 w 436"/>
                <a:gd name="T13" fmla="*/ 298 h 441"/>
                <a:gd name="T14" fmla="*/ 4 w 436"/>
                <a:gd name="T15" fmla="*/ 277 h 441"/>
                <a:gd name="T16" fmla="*/ 51 w 436"/>
                <a:gd name="T17" fmla="*/ 213 h 441"/>
                <a:gd name="T18" fmla="*/ 91 w 436"/>
                <a:gd name="T19" fmla="*/ 177 h 441"/>
                <a:gd name="T20" fmla="*/ 155 w 436"/>
                <a:gd name="T21" fmla="*/ 196 h 441"/>
                <a:gd name="T22" fmla="*/ 172 w 436"/>
                <a:gd name="T23" fmla="*/ 132 h 441"/>
                <a:gd name="T24" fmla="*/ 210 w 436"/>
                <a:gd name="T25" fmla="*/ 124 h 441"/>
                <a:gd name="T26" fmla="*/ 147 w 436"/>
                <a:gd name="T27" fmla="*/ 41 h 441"/>
                <a:gd name="T28" fmla="*/ 200 w 436"/>
                <a:gd name="T29" fmla="*/ 30 h 441"/>
                <a:gd name="T30" fmla="*/ 217 w 436"/>
                <a:gd name="T31" fmla="*/ 49 h 441"/>
                <a:gd name="T32" fmla="*/ 255 w 436"/>
                <a:gd name="T33" fmla="*/ 32 h 441"/>
                <a:gd name="T34" fmla="*/ 240 w 436"/>
                <a:gd name="T35" fmla="*/ 22 h 441"/>
                <a:gd name="T36" fmla="*/ 257 w 436"/>
                <a:gd name="T37" fmla="*/ 7 h 441"/>
                <a:gd name="T38" fmla="*/ 308 w 436"/>
                <a:gd name="T39" fmla="*/ 0 h 441"/>
                <a:gd name="T40" fmla="*/ 317 w 436"/>
                <a:gd name="T41" fmla="*/ 37 h 441"/>
                <a:gd name="T42" fmla="*/ 346 w 436"/>
                <a:gd name="T43" fmla="*/ 73 h 441"/>
                <a:gd name="T44" fmla="*/ 336 w 436"/>
                <a:gd name="T45" fmla="*/ 81 h 441"/>
                <a:gd name="T46" fmla="*/ 353 w 436"/>
                <a:gd name="T47" fmla="*/ 92 h 441"/>
                <a:gd name="T48" fmla="*/ 342 w 436"/>
                <a:gd name="T49" fmla="*/ 107 h 441"/>
                <a:gd name="T50" fmla="*/ 400 w 436"/>
                <a:gd name="T51" fmla="*/ 154 h 441"/>
                <a:gd name="T52" fmla="*/ 436 w 436"/>
                <a:gd name="T53" fmla="*/ 154 h 441"/>
                <a:gd name="T54" fmla="*/ 431 w 436"/>
                <a:gd name="T55" fmla="*/ 179 h 441"/>
                <a:gd name="T56" fmla="*/ 397 w 436"/>
                <a:gd name="T57" fmla="*/ 192 h 441"/>
                <a:gd name="T58" fmla="*/ 383 w 436"/>
                <a:gd name="T59" fmla="*/ 175 h 441"/>
                <a:gd name="T60" fmla="*/ 372 w 436"/>
                <a:gd name="T61" fmla="*/ 211 h 441"/>
                <a:gd name="T62" fmla="*/ 351 w 436"/>
                <a:gd name="T63" fmla="*/ 213 h 441"/>
                <a:gd name="T64" fmla="*/ 342 w 436"/>
                <a:gd name="T65" fmla="*/ 232 h 441"/>
                <a:gd name="T66" fmla="*/ 338 w 436"/>
                <a:gd name="T67" fmla="*/ 236 h 441"/>
                <a:gd name="T68" fmla="*/ 325 w 436"/>
                <a:gd name="T69" fmla="*/ 249 h 441"/>
                <a:gd name="T70" fmla="*/ 287 w 436"/>
                <a:gd name="T71" fmla="*/ 228 h 441"/>
                <a:gd name="T72" fmla="*/ 278 w 436"/>
                <a:gd name="T73" fmla="*/ 258 h 441"/>
                <a:gd name="T74" fmla="*/ 240 w 436"/>
                <a:gd name="T75" fmla="*/ 222 h 441"/>
                <a:gd name="T76" fmla="*/ 232 w 436"/>
                <a:gd name="T77" fmla="*/ 234 h 441"/>
                <a:gd name="T78" fmla="*/ 255 w 436"/>
                <a:gd name="T79" fmla="*/ 251 h 441"/>
                <a:gd name="T80" fmla="*/ 215 w 436"/>
                <a:gd name="T81" fmla="*/ 264 h 441"/>
                <a:gd name="T82" fmla="*/ 234 w 436"/>
                <a:gd name="T83" fmla="*/ 287 h 441"/>
                <a:gd name="T84" fmla="*/ 223 w 436"/>
                <a:gd name="T85" fmla="*/ 298 h 441"/>
                <a:gd name="T86" fmla="*/ 168 w 436"/>
                <a:gd name="T87" fmla="*/ 279 h 441"/>
                <a:gd name="T88" fmla="*/ 149 w 436"/>
                <a:gd name="T89" fmla="*/ 294 h 441"/>
                <a:gd name="T90" fmla="*/ 144 w 436"/>
                <a:gd name="T91" fmla="*/ 341 h 441"/>
                <a:gd name="T92" fmla="*/ 104 w 436"/>
                <a:gd name="T93" fmla="*/ 362 h 441"/>
                <a:gd name="T94" fmla="*/ 104 w 436"/>
                <a:gd name="T95" fmla="*/ 364 h 441"/>
                <a:gd name="T96" fmla="*/ 110 w 436"/>
                <a:gd name="T97" fmla="*/ 392 h 441"/>
                <a:gd name="T98" fmla="*/ 64 w 436"/>
                <a:gd name="T99" fmla="*/ 379 h 441"/>
                <a:gd name="T100" fmla="*/ 59 w 436"/>
                <a:gd name="T101" fmla="*/ 441 h 441"/>
                <a:gd name="T102" fmla="*/ 8 w 436"/>
                <a:gd name="T103" fmla="*/ 436 h 441"/>
                <a:gd name="T104" fmla="*/ 0 w 436"/>
                <a:gd name="T105" fmla="*/ 424 h 441"/>
                <a:gd name="T106" fmla="*/ 2 w 436"/>
                <a:gd name="T107" fmla="*/ 41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441">
                  <a:moveTo>
                    <a:pt x="2" y="417"/>
                  </a:moveTo>
                  <a:lnTo>
                    <a:pt x="11" y="370"/>
                  </a:lnTo>
                  <a:lnTo>
                    <a:pt x="32" y="377"/>
                  </a:lnTo>
                  <a:lnTo>
                    <a:pt x="57" y="341"/>
                  </a:lnTo>
                  <a:lnTo>
                    <a:pt x="47" y="315"/>
                  </a:lnTo>
                  <a:lnTo>
                    <a:pt x="23" y="324"/>
                  </a:lnTo>
                  <a:lnTo>
                    <a:pt x="34" y="298"/>
                  </a:lnTo>
                  <a:lnTo>
                    <a:pt x="4" y="277"/>
                  </a:lnTo>
                  <a:lnTo>
                    <a:pt x="51" y="213"/>
                  </a:lnTo>
                  <a:lnTo>
                    <a:pt x="91" y="177"/>
                  </a:lnTo>
                  <a:lnTo>
                    <a:pt x="155" y="196"/>
                  </a:lnTo>
                  <a:lnTo>
                    <a:pt x="172" y="132"/>
                  </a:lnTo>
                  <a:lnTo>
                    <a:pt x="210" y="124"/>
                  </a:lnTo>
                  <a:lnTo>
                    <a:pt x="147" y="41"/>
                  </a:lnTo>
                  <a:lnTo>
                    <a:pt x="200" y="30"/>
                  </a:lnTo>
                  <a:lnTo>
                    <a:pt x="217" y="49"/>
                  </a:lnTo>
                  <a:lnTo>
                    <a:pt x="255" y="32"/>
                  </a:lnTo>
                  <a:lnTo>
                    <a:pt x="240" y="22"/>
                  </a:lnTo>
                  <a:lnTo>
                    <a:pt x="257" y="7"/>
                  </a:lnTo>
                  <a:lnTo>
                    <a:pt x="308" y="0"/>
                  </a:lnTo>
                  <a:lnTo>
                    <a:pt x="317" y="37"/>
                  </a:lnTo>
                  <a:lnTo>
                    <a:pt x="346" y="73"/>
                  </a:lnTo>
                  <a:lnTo>
                    <a:pt x="336" y="81"/>
                  </a:lnTo>
                  <a:lnTo>
                    <a:pt x="353" y="92"/>
                  </a:lnTo>
                  <a:lnTo>
                    <a:pt x="342" y="107"/>
                  </a:lnTo>
                  <a:lnTo>
                    <a:pt x="400" y="154"/>
                  </a:lnTo>
                  <a:lnTo>
                    <a:pt x="436" y="154"/>
                  </a:lnTo>
                  <a:lnTo>
                    <a:pt x="431" y="179"/>
                  </a:lnTo>
                  <a:lnTo>
                    <a:pt x="397" y="192"/>
                  </a:lnTo>
                  <a:lnTo>
                    <a:pt x="383" y="175"/>
                  </a:lnTo>
                  <a:lnTo>
                    <a:pt x="372" y="211"/>
                  </a:lnTo>
                  <a:lnTo>
                    <a:pt x="351" y="213"/>
                  </a:lnTo>
                  <a:lnTo>
                    <a:pt x="342" y="232"/>
                  </a:lnTo>
                  <a:lnTo>
                    <a:pt x="338" y="236"/>
                  </a:lnTo>
                  <a:lnTo>
                    <a:pt x="325" y="249"/>
                  </a:lnTo>
                  <a:lnTo>
                    <a:pt x="287" y="228"/>
                  </a:lnTo>
                  <a:lnTo>
                    <a:pt x="278" y="258"/>
                  </a:lnTo>
                  <a:lnTo>
                    <a:pt x="240" y="222"/>
                  </a:lnTo>
                  <a:lnTo>
                    <a:pt x="232" y="234"/>
                  </a:lnTo>
                  <a:lnTo>
                    <a:pt x="255" y="251"/>
                  </a:lnTo>
                  <a:lnTo>
                    <a:pt x="215" y="264"/>
                  </a:lnTo>
                  <a:lnTo>
                    <a:pt x="234" y="287"/>
                  </a:lnTo>
                  <a:lnTo>
                    <a:pt x="223" y="298"/>
                  </a:lnTo>
                  <a:lnTo>
                    <a:pt x="168" y="279"/>
                  </a:lnTo>
                  <a:lnTo>
                    <a:pt x="149" y="294"/>
                  </a:lnTo>
                  <a:lnTo>
                    <a:pt x="144" y="341"/>
                  </a:lnTo>
                  <a:lnTo>
                    <a:pt x="104" y="362"/>
                  </a:lnTo>
                  <a:lnTo>
                    <a:pt x="104" y="364"/>
                  </a:lnTo>
                  <a:lnTo>
                    <a:pt x="110" y="392"/>
                  </a:lnTo>
                  <a:lnTo>
                    <a:pt x="64" y="379"/>
                  </a:lnTo>
                  <a:lnTo>
                    <a:pt x="59" y="441"/>
                  </a:lnTo>
                  <a:lnTo>
                    <a:pt x="8" y="436"/>
                  </a:lnTo>
                  <a:lnTo>
                    <a:pt x="0" y="424"/>
                  </a:lnTo>
                  <a:lnTo>
                    <a:pt x="2" y="4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595B8E3C-2645-4316-A355-40DC2D13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890" y="5450909"/>
              <a:ext cx="678665" cy="420711"/>
            </a:xfrm>
            <a:custGeom>
              <a:avLst/>
              <a:gdLst>
                <a:gd name="T0" fmla="*/ 2 w 442"/>
                <a:gd name="T1" fmla="*/ 223 h 274"/>
                <a:gd name="T2" fmla="*/ 9 w 442"/>
                <a:gd name="T3" fmla="*/ 197 h 274"/>
                <a:gd name="T4" fmla="*/ 36 w 442"/>
                <a:gd name="T5" fmla="*/ 180 h 274"/>
                <a:gd name="T6" fmla="*/ 22 w 442"/>
                <a:gd name="T7" fmla="*/ 144 h 274"/>
                <a:gd name="T8" fmla="*/ 30 w 442"/>
                <a:gd name="T9" fmla="*/ 112 h 274"/>
                <a:gd name="T10" fmla="*/ 58 w 442"/>
                <a:gd name="T11" fmla="*/ 127 h 274"/>
                <a:gd name="T12" fmla="*/ 107 w 442"/>
                <a:gd name="T13" fmla="*/ 97 h 274"/>
                <a:gd name="T14" fmla="*/ 139 w 442"/>
                <a:gd name="T15" fmla="*/ 97 h 274"/>
                <a:gd name="T16" fmla="*/ 141 w 442"/>
                <a:gd name="T17" fmla="*/ 46 h 274"/>
                <a:gd name="T18" fmla="*/ 183 w 442"/>
                <a:gd name="T19" fmla="*/ 53 h 274"/>
                <a:gd name="T20" fmla="*/ 194 w 442"/>
                <a:gd name="T21" fmla="*/ 25 h 274"/>
                <a:gd name="T22" fmla="*/ 219 w 442"/>
                <a:gd name="T23" fmla="*/ 19 h 274"/>
                <a:gd name="T24" fmla="*/ 277 w 442"/>
                <a:gd name="T25" fmla="*/ 42 h 274"/>
                <a:gd name="T26" fmla="*/ 304 w 442"/>
                <a:gd name="T27" fmla="*/ 4 h 274"/>
                <a:gd name="T28" fmla="*/ 332 w 442"/>
                <a:gd name="T29" fmla="*/ 0 h 274"/>
                <a:gd name="T30" fmla="*/ 334 w 442"/>
                <a:gd name="T31" fmla="*/ 27 h 274"/>
                <a:gd name="T32" fmla="*/ 366 w 442"/>
                <a:gd name="T33" fmla="*/ 29 h 274"/>
                <a:gd name="T34" fmla="*/ 377 w 442"/>
                <a:gd name="T35" fmla="*/ 57 h 274"/>
                <a:gd name="T36" fmla="*/ 428 w 442"/>
                <a:gd name="T37" fmla="*/ 85 h 274"/>
                <a:gd name="T38" fmla="*/ 442 w 442"/>
                <a:gd name="T39" fmla="*/ 117 h 274"/>
                <a:gd name="T40" fmla="*/ 415 w 442"/>
                <a:gd name="T41" fmla="*/ 136 h 274"/>
                <a:gd name="T42" fmla="*/ 415 w 442"/>
                <a:gd name="T43" fmla="*/ 140 h 274"/>
                <a:gd name="T44" fmla="*/ 417 w 442"/>
                <a:gd name="T45" fmla="*/ 149 h 274"/>
                <a:gd name="T46" fmla="*/ 366 w 442"/>
                <a:gd name="T47" fmla="*/ 163 h 274"/>
                <a:gd name="T48" fmla="*/ 260 w 442"/>
                <a:gd name="T49" fmla="*/ 255 h 274"/>
                <a:gd name="T50" fmla="*/ 238 w 442"/>
                <a:gd name="T51" fmla="*/ 248 h 274"/>
                <a:gd name="T52" fmla="*/ 187 w 442"/>
                <a:gd name="T53" fmla="*/ 274 h 274"/>
                <a:gd name="T54" fmla="*/ 96 w 442"/>
                <a:gd name="T55" fmla="*/ 234 h 274"/>
                <a:gd name="T56" fmla="*/ 90 w 442"/>
                <a:gd name="T57" fmla="*/ 214 h 274"/>
                <a:gd name="T58" fmla="*/ 58 w 442"/>
                <a:gd name="T59" fmla="*/ 259 h 274"/>
                <a:gd name="T60" fmla="*/ 41 w 442"/>
                <a:gd name="T61" fmla="*/ 236 h 274"/>
                <a:gd name="T62" fmla="*/ 22 w 442"/>
                <a:gd name="T63" fmla="*/ 246 h 274"/>
                <a:gd name="T64" fmla="*/ 0 w 442"/>
                <a:gd name="T65" fmla="*/ 225 h 274"/>
                <a:gd name="T66" fmla="*/ 2 w 442"/>
                <a:gd name="T67" fmla="*/ 2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2" h="274">
                  <a:moveTo>
                    <a:pt x="2" y="223"/>
                  </a:moveTo>
                  <a:lnTo>
                    <a:pt x="9" y="197"/>
                  </a:lnTo>
                  <a:lnTo>
                    <a:pt x="36" y="180"/>
                  </a:lnTo>
                  <a:lnTo>
                    <a:pt x="22" y="144"/>
                  </a:lnTo>
                  <a:lnTo>
                    <a:pt x="30" y="112"/>
                  </a:lnTo>
                  <a:lnTo>
                    <a:pt x="58" y="127"/>
                  </a:lnTo>
                  <a:lnTo>
                    <a:pt x="107" y="97"/>
                  </a:lnTo>
                  <a:lnTo>
                    <a:pt x="139" y="97"/>
                  </a:lnTo>
                  <a:lnTo>
                    <a:pt x="141" y="46"/>
                  </a:lnTo>
                  <a:lnTo>
                    <a:pt x="183" y="53"/>
                  </a:lnTo>
                  <a:lnTo>
                    <a:pt x="194" y="25"/>
                  </a:lnTo>
                  <a:lnTo>
                    <a:pt x="219" y="19"/>
                  </a:lnTo>
                  <a:lnTo>
                    <a:pt x="277" y="42"/>
                  </a:lnTo>
                  <a:lnTo>
                    <a:pt x="304" y="4"/>
                  </a:lnTo>
                  <a:lnTo>
                    <a:pt x="332" y="0"/>
                  </a:lnTo>
                  <a:lnTo>
                    <a:pt x="334" y="27"/>
                  </a:lnTo>
                  <a:lnTo>
                    <a:pt x="366" y="29"/>
                  </a:lnTo>
                  <a:lnTo>
                    <a:pt x="377" y="57"/>
                  </a:lnTo>
                  <a:lnTo>
                    <a:pt x="428" y="85"/>
                  </a:lnTo>
                  <a:lnTo>
                    <a:pt x="442" y="117"/>
                  </a:lnTo>
                  <a:lnTo>
                    <a:pt x="415" y="136"/>
                  </a:lnTo>
                  <a:lnTo>
                    <a:pt x="415" y="140"/>
                  </a:lnTo>
                  <a:lnTo>
                    <a:pt x="417" y="149"/>
                  </a:lnTo>
                  <a:lnTo>
                    <a:pt x="366" y="163"/>
                  </a:lnTo>
                  <a:lnTo>
                    <a:pt x="260" y="255"/>
                  </a:lnTo>
                  <a:lnTo>
                    <a:pt x="238" y="248"/>
                  </a:lnTo>
                  <a:lnTo>
                    <a:pt x="187" y="274"/>
                  </a:lnTo>
                  <a:lnTo>
                    <a:pt x="96" y="234"/>
                  </a:lnTo>
                  <a:lnTo>
                    <a:pt x="90" y="214"/>
                  </a:lnTo>
                  <a:lnTo>
                    <a:pt x="58" y="259"/>
                  </a:lnTo>
                  <a:lnTo>
                    <a:pt x="41" y="236"/>
                  </a:lnTo>
                  <a:lnTo>
                    <a:pt x="22" y="246"/>
                  </a:lnTo>
                  <a:lnTo>
                    <a:pt x="0" y="225"/>
                  </a:lnTo>
                  <a:lnTo>
                    <a:pt x="2" y="22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7245D374-8466-413F-B1E1-9AB2B950B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708" y="2717825"/>
              <a:ext cx="475986" cy="597287"/>
            </a:xfrm>
            <a:custGeom>
              <a:avLst/>
              <a:gdLst>
                <a:gd name="T0" fmla="*/ 2 w 310"/>
                <a:gd name="T1" fmla="*/ 247 h 389"/>
                <a:gd name="T2" fmla="*/ 29 w 310"/>
                <a:gd name="T3" fmla="*/ 226 h 389"/>
                <a:gd name="T4" fmla="*/ 8 w 310"/>
                <a:gd name="T5" fmla="*/ 230 h 389"/>
                <a:gd name="T6" fmla="*/ 2 w 310"/>
                <a:gd name="T7" fmla="*/ 204 h 389"/>
                <a:gd name="T8" fmla="*/ 29 w 310"/>
                <a:gd name="T9" fmla="*/ 162 h 389"/>
                <a:gd name="T10" fmla="*/ 87 w 310"/>
                <a:gd name="T11" fmla="*/ 153 h 389"/>
                <a:gd name="T12" fmla="*/ 95 w 310"/>
                <a:gd name="T13" fmla="*/ 130 h 389"/>
                <a:gd name="T14" fmla="*/ 102 w 310"/>
                <a:gd name="T15" fmla="*/ 62 h 389"/>
                <a:gd name="T16" fmla="*/ 53 w 310"/>
                <a:gd name="T17" fmla="*/ 36 h 389"/>
                <a:gd name="T18" fmla="*/ 49 w 310"/>
                <a:gd name="T19" fmla="*/ 24 h 389"/>
                <a:gd name="T20" fmla="*/ 123 w 310"/>
                <a:gd name="T21" fmla="*/ 0 h 389"/>
                <a:gd name="T22" fmla="*/ 121 w 310"/>
                <a:gd name="T23" fmla="*/ 34 h 389"/>
                <a:gd name="T24" fmla="*/ 189 w 310"/>
                <a:gd name="T25" fmla="*/ 34 h 389"/>
                <a:gd name="T26" fmla="*/ 219 w 310"/>
                <a:gd name="T27" fmla="*/ 98 h 389"/>
                <a:gd name="T28" fmla="*/ 265 w 310"/>
                <a:gd name="T29" fmla="*/ 70 h 389"/>
                <a:gd name="T30" fmla="*/ 306 w 310"/>
                <a:gd name="T31" fmla="*/ 87 h 389"/>
                <a:gd name="T32" fmla="*/ 308 w 310"/>
                <a:gd name="T33" fmla="*/ 153 h 389"/>
                <a:gd name="T34" fmla="*/ 295 w 310"/>
                <a:gd name="T35" fmla="*/ 175 h 389"/>
                <a:gd name="T36" fmla="*/ 310 w 310"/>
                <a:gd name="T37" fmla="*/ 266 h 389"/>
                <a:gd name="T38" fmla="*/ 276 w 310"/>
                <a:gd name="T39" fmla="*/ 281 h 389"/>
                <a:gd name="T40" fmla="*/ 250 w 310"/>
                <a:gd name="T41" fmla="*/ 336 h 389"/>
                <a:gd name="T42" fmla="*/ 250 w 310"/>
                <a:gd name="T43" fmla="*/ 338 h 389"/>
                <a:gd name="T44" fmla="*/ 246 w 310"/>
                <a:gd name="T45" fmla="*/ 351 h 389"/>
                <a:gd name="T46" fmla="*/ 195 w 310"/>
                <a:gd name="T47" fmla="*/ 326 h 389"/>
                <a:gd name="T48" fmla="*/ 144 w 310"/>
                <a:gd name="T49" fmla="*/ 366 h 389"/>
                <a:gd name="T50" fmla="*/ 68 w 310"/>
                <a:gd name="T51" fmla="*/ 370 h 389"/>
                <a:gd name="T52" fmla="*/ 34 w 310"/>
                <a:gd name="T53" fmla="*/ 389 h 389"/>
                <a:gd name="T54" fmla="*/ 29 w 310"/>
                <a:gd name="T55" fmla="*/ 355 h 389"/>
                <a:gd name="T56" fmla="*/ 49 w 310"/>
                <a:gd name="T57" fmla="*/ 347 h 389"/>
                <a:gd name="T58" fmla="*/ 32 w 310"/>
                <a:gd name="T59" fmla="*/ 338 h 389"/>
                <a:gd name="T60" fmla="*/ 53 w 310"/>
                <a:gd name="T61" fmla="*/ 309 h 389"/>
                <a:gd name="T62" fmla="*/ 36 w 310"/>
                <a:gd name="T63" fmla="*/ 309 h 389"/>
                <a:gd name="T64" fmla="*/ 46 w 310"/>
                <a:gd name="T65" fmla="*/ 283 h 389"/>
                <a:gd name="T66" fmla="*/ 34 w 310"/>
                <a:gd name="T67" fmla="*/ 260 h 389"/>
                <a:gd name="T68" fmla="*/ 0 w 310"/>
                <a:gd name="T69" fmla="*/ 253 h 389"/>
                <a:gd name="T70" fmla="*/ 2 w 310"/>
                <a:gd name="T71" fmla="*/ 24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0" h="389">
                  <a:moveTo>
                    <a:pt x="2" y="247"/>
                  </a:moveTo>
                  <a:lnTo>
                    <a:pt x="29" y="226"/>
                  </a:lnTo>
                  <a:lnTo>
                    <a:pt x="8" y="230"/>
                  </a:lnTo>
                  <a:lnTo>
                    <a:pt x="2" y="204"/>
                  </a:lnTo>
                  <a:lnTo>
                    <a:pt x="29" y="162"/>
                  </a:lnTo>
                  <a:lnTo>
                    <a:pt x="87" y="153"/>
                  </a:lnTo>
                  <a:lnTo>
                    <a:pt x="95" y="130"/>
                  </a:lnTo>
                  <a:lnTo>
                    <a:pt x="102" y="62"/>
                  </a:lnTo>
                  <a:lnTo>
                    <a:pt x="53" y="36"/>
                  </a:lnTo>
                  <a:lnTo>
                    <a:pt x="49" y="24"/>
                  </a:lnTo>
                  <a:lnTo>
                    <a:pt x="123" y="0"/>
                  </a:lnTo>
                  <a:lnTo>
                    <a:pt x="121" y="34"/>
                  </a:lnTo>
                  <a:lnTo>
                    <a:pt x="189" y="34"/>
                  </a:lnTo>
                  <a:lnTo>
                    <a:pt x="219" y="98"/>
                  </a:lnTo>
                  <a:lnTo>
                    <a:pt x="265" y="70"/>
                  </a:lnTo>
                  <a:lnTo>
                    <a:pt x="306" y="87"/>
                  </a:lnTo>
                  <a:lnTo>
                    <a:pt x="308" y="153"/>
                  </a:lnTo>
                  <a:lnTo>
                    <a:pt x="295" y="175"/>
                  </a:lnTo>
                  <a:lnTo>
                    <a:pt x="310" y="266"/>
                  </a:lnTo>
                  <a:lnTo>
                    <a:pt x="276" y="281"/>
                  </a:lnTo>
                  <a:lnTo>
                    <a:pt x="250" y="336"/>
                  </a:lnTo>
                  <a:lnTo>
                    <a:pt x="250" y="338"/>
                  </a:lnTo>
                  <a:lnTo>
                    <a:pt x="246" y="351"/>
                  </a:lnTo>
                  <a:lnTo>
                    <a:pt x="195" y="326"/>
                  </a:lnTo>
                  <a:lnTo>
                    <a:pt x="144" y="366"/>
                  </a:lnTo>
                  <a:lnTo>
                    <a:pt x="68" y="370"/>
                  </a:lnTo>
                  <a:lnTo>
                    <a:pt x="34" y="389"/>
                  </a:lnTo>
                  <a:lnTo>
                    <a:pt x="29" y="355"/>
                  </a:lnTo>
                  <a:lnTo>
                    <a:pt x="49" y="347"/>
                  </a:lnTo>
                  <a:lnTo>
                    <a:pt x="32" y="338"/>
                  </a:lnTo>
                  <a:lnTo>
                    <a:pt x="53" y="309"/>
                  </a:lnTo>
                  <a:lnTo>
                    <a:pt x="36" y="309"/>
                  </a:lnTo>
                  <a:lnTo>
                    <a:pt x="46" y="283"/>
                  </a:lnTo>
                  <a:lnTo>
                    <a:pt x="34" y="260"/>
                  </a:lnTo>
                  <a:lnTo>
                    <a:pt x="0" y="253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87FF827C-0591-4E43-8EC0-BE1FBCA26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203" y="2989597"/>
              <a:ext cx="603428" cy="482128"/>
            </a:xfrm>
            <a:custGeom>
              <a:avLst/>
              <a:gdLst>
                <a:gd name="T0" fmla="*/ 2 w 393"/>
                <a:gd name="T1" fmla="*/ 117 h 314"/>
                <a:gd name="T2" fmla="*/ 32 w 393"/>
                <a:gd name="T3" fmla="*/ 93 h 314"/>
                <a:gd name="T4" fmla="*/ 85 w 393"/>
                <a:gd name="T5" fmla="*/ 91 h 314"/>
                <a:gd name="T6" fmla="*/ 110 w 393"/>
                <a:gd name="T7" fmla="*/ 59 h 314"/>
                <a:gd name="T8" fmla="*/ 117 w 393"/>
                <a:gd name="T9" fmla="*/ 19 h 314"/>
                <a:gd name="T10" fmla="*/ 170 w 393"/>
                <a:gd name="T11" fmla="*/ 0 h 314"/>
                <a:gd name="T12" fmla="*/ 178 w 393"/>
                <a:gd name="T13" fmla="*/ 15 h 314"/>
                <a:gd name="T14" fmla="*/ 216 w 393"/>
                <a:gd name="T15" fmla="*/ 8 h 314"/>
                <a:gd name="T16" fmla="*/ 246 w 393"/>
                <a:gd name="T17" fmla="*/ 53 h 314"/>
                <a:gd name="T18" fmla="*/ 231 w 393"/>
                <a:gd name="T19" fmla="*/ 78 h 314"/>
                <a:gd name="T20" fmla="*/ 348 w 393"/>
                <a:gd name="T21" fmla="*/ 66 h 314"/>
                <a:gd name="T22" fmla="*/ 370 w 393"/>
                <a:gd name="T23" fmla="*/ 76 h 314"/>
                <a:gd name="T24" fmla="*/ 393 w 393"/>
                <a:gd name="T25" fmla="*/ 138 h 314"/>
                <a:gd name="T26" fmla="*/ 363 w 393"/>
                <a:gd name="T27" fmla="*/ 166 h 314"/>
                <a:gd name="T28" fmla="*/ 367 w 393"/>
                <a:gd name="T29" fmla="*/ 204 h 314"/>
                <a:gd name="T30" fmla="*/ 325 w 393"/>
                <a:gd name="T31" fmla="*/ 225 h 314"/>
                <a:gd name="T32" fmla="*/ 325 w 393"/>
                <a:gd name="T33" fmla="*/ 229 h 314"/>
                <a:gd name="T34" fmla="*/ 355 w 393"/>
                <a:gd name="T35" fmla="*/ 282 h 314"/>
                <a:gd name="T36" fmla="*/ 327 w 393"/>
                <a:gd name="T37" fmla="*/ 291 h 314"/>
                <a:gd name="T38" fmla="*/ 323 w 393"/>
                <a:gd name="T39" fmla="*/ 291 h 314"/>
                <a:gd name="T40" fmla="*/ 329 w 393"/>
                <a:gd name="T41" fmla="*/ 302 h 314"/>
                <a:gd name="T42" fmla="*/ 314 w 393"/>
                <a:gd name="T43" fmla="*/ 310 h 314"/>
                <a:gd name="T44" fmla="*/ 295 w 393"/>
                <a:gd name="T45" fmla="*/ 295 h 314"/>
                <a:gd name="T46" fmla="*/ 278 w 393"/>
                <a:gd name="T47" fmla="*/ 314 h 314"/>
                <a:gd name="T48" fmla="*/ 248 w 393"/>
                <a:gd name="T49" fmla="*/ 280 h 314"/>
                <a:gd name="T50" fmla="*/ 174 w 393"/>
                <a:gd name="T51" fmla="*/ 261 h 314"/>
                <a:gd name="T52" fmla="*/ 165 w 393"/>
                <a:gd name="T53" fmla="*/ 242 h 314"/>
                <a:gd name="T54" fmla="*/ 134 w 393"/>
                <a:gd name="T55" fmla="*/ 240 h 314"/>
                <a:gd name="T56" fmla="*/ 78 w 393"/>
                <a:gd name="T57" fmla="*/ 236 h 314"/>
                <a:gd name="T58" fmla="*/ 63 w 393"/>
                <a:gd name="T59" fmla="*/ 255 h 314"/>
                <a:gd name="T60" fmla="*/ 44 w 393"/>
                <a:gd name="T61" fmla="*/ 219 h 314"/>
                <a:gd name="T62" fmla="*/ 25 w 393"/>
                <a:gd name="T63" fmla="*/ 208 h 314"/>
                <a:gd name="T64" fmla="*/ 12 w 393"/>
                <a:gd name="T65" fmla="*/ 221 h 314"/>
                <a:gd name="T66" fmla="*/ 2 w 393"/>
                <a:gd name="T67" fmla="*/ 183 h 314"/>
                <a:gd name="T68" fmla="*/ 17 w 393"/>
                <a:gd name="T69" fmla="*/ 163 h 314"/>
                <a:gd name="T70" fmla="*/ 0 w 393"/>
                <a:gd name="T71" fmla="*/ 125 h 314"/>
                <a:gd name="T72" fmla="*/ 2 w 393"/>
                <a:gd name="T73" fmla="*/ 11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3" h="314">
                  <a:moveTo>
                    <a:pt x="2" y="117"/>
                  </a:moveTo>
                  <a:lnTo>
                    <a:pt x="32" y="93"/>
                  </a:lnTo>
                  <a:lnTo>
                    <a:pt x="85" y="91"/>
                  </a:lnTo>
                  <a:lnTo>
                    <a:pt x="110" y="59"/>
                  </a:lnTo>
                  <a:lnTo>
                    <a:pt x="117" y="19"/>
                  </a:lnTo>
                  <a:lnTo>
                    <a:pt x="170" y="0"/>
                  </a:lnTo>
                  <a:lnTo>
                    <a:pt x="178" y="15"/>
                  </a:lnTo>
                  <a:lnTo>
                    <a:pt x="216" y="8"/>
                  </a:lnTo>
                  <a:lnTo>
                    <a:pt x="246" y="53"/>
                  </a:lnTo>
                  <a:lnTo>
                    <a:pt x="231" y="78"/>
                  </a:lnTo>
                  <a:lnTo>
                    <a:pt x="348" y="66"/>
                  </a:lnTo>
                  <a:lnTo>
                    <a:pt x="370" y="76"/>
                  </a:lnTo>
                  <a:lnTo>
                    <a:pt x="393" y="138"/>
                  </a:lnTo>
                  <a:lnTo>
                    <a:pt x="363" y="166"/>
                  </a:lnTo>
                  <a:lnTo>
                    <a:pt x="367" y="204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55" y="282"/>
                  </a:lnTo>
                  <a:lnTo>
                    <a:pt x="327" y="291"/>
                  </a:lnTo>
                  <a:lnTo>
                    <a:pt x="323" y="291"/>
                  </a:lnTo>
                  <a:lnTo>
                    <a:pt x="329" y="302"/>
                  </a:lnTo>
                  <a:lnTo>
                    <a:pt x="314" y="310"/>
                  </a:lnTo>
                  <a:lnTo>
                    <a:pt x="295" y="295"/>
                  </a:lnTo>
                  <a:lnTo>
                    <a:pt x="278" y="314"/>
                  </a:lnTo>
                  <a:lnTo>
                    <a:pt x="248" y="280"/>
                  </a:lnTo>
                  <a:lnTo>
                    <a:pt x="174" y="261"/>
                  </a:lnTo>
                  <a:lnTo>
                    <a:pt x="165" y="242"/>
                  </a:lnTo>
                  <a:lnTo>
                    <a:pt x="134" y="240"/>
                  </a:lnTo>
                  <a:lnTo>
                    <a:pt x="78" y="236"/>
                  </a:lnTo>
                  <a:lnTo>
                    <a:pt x="63" y="255"/>
                  </a:lnTo>
                  <a:lnTo>
                    <a:pt x="44" y="219"/>
                  </a:lnTo>
                  <a:lnTo>
                    <a:pt x="25" y="208"/>
                  </a:lnTo>
                  <a:lnTo>
                    <a:pt x="12" y="221"/>
                  </a:lnTo>
                  <a:lnTo>
                    <a:pt x="2" y="183"/>
                  </a:lnTo>
                  <a:lnTo>
                    <a:pt x="17" y="163"/>
                  </a:lnTo>
                  <a:lnTo>
                    <a:pt x="0" y="12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2777DE8-DC52-4506-8174-5B8FB830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179" y="4839804"/>
              <a:ext cx="492877" cy="463703"/>
            </a:xfrm>
            <a:custGeom>
              <a:avLst/>
              <a:gdLst>
                <a:gd name="T0" fmla="*/ 2 w 321"/>
                <a:gd name="T1" fmla="*/ 174 h 302"/>
                <a:gd name="T2" fmla="*/ 23 w 321"/>
                <a:gd name="T3" fmla="*/ 166 h 302"/>
                <a:gd name="T4" fmla="*/ 123 w 321"/>
                <a:gd name="T5" fmla="*/ 58 h 302"/>
                <a:gd name="T6" fmla="*/ 125 w 321"/>
                <a:gd name="T7" fmla="*/ 4 h 302"/>
                <a:gd name="T8" fmla="*/ 172 w 321"/>
                <a:gd name="T9" fmla="*/ 0 h 302"/>
                <a:gd name="T10" fmla="*/ 208 w 321"/>
                <a:gd name="T11" fmla="*/ 41 h 302"/>
                <a:gd name="T12" fmla="*/ 284 w 321"/>
                <a:gd name="T13" fmla="*/ 24 h 302"/>
                <a:gd name="T14" fmla="*/ 287 w 321"/>
                <a:gd name="T15" fmla="*/ 32 h 302"/>
                <a:gd name="T16" fmla="*/ 312 w 321"/>
                <a:gd name="T17" fmla="*/ 92 h 302"/>
                <a:gd name="T18" fmla="*/ 299 w 321"/>
                <a:gd name="T19" fmla="*/ 126 h 302"/>
                <a:gd name="T20" fmla="*/ 321 w 321"/>
                <a:gd name="T21" fmla="*/ 155 h 302"/>
                <a:gd name="T22" fmla="*/ 225 w 321"/>
                <a:gd name="T23" fmla="*/ 204 h 302"/>
                <a:gd name="T24" fmla="*/ 225 w 321"/>
                <a:gd name="T25" fmla="*/ 211 h 302"/>
                <a:gd name="T26" fmla="*/ 231 w 321"/>
                <a:gd name="T27" fmla="*/ 257 h 302"/>
                <a:gd name="T28" fmla="*/ 168 w 321"/>
                <a:gd name="T29" fmla="*/ 281 h 302"/>
                <a:gd name="T30" fmla="*/ 153 w 321"/>
                <a:gd name="T31" fmla="*/ 268 h 302"/>
                <a:gd name="T32" fmla="*/ 144 w 321"/>
                <a:gd name="T33" fmla="*/ 294 h 302"/>
                <a:gd name="T34" fmla="*/ 125 w 321"/>
                <a:gd name="T35" fmla="*/ 274 h 302"/>
                <a:gd name="T36" fmla="*/ 93 w 321"/>
                <a:gd name="T37" fmla="*/ 302 h 302"/>
                <a:gd name="T38" fmla="*/ 76 w 321"/>
                <a:gd name="T39" fmla="*/ 289 h 302"/>
                <a:gd name="T40" fmla="*/ 78 w 321"/>
                <a:gd name="T41" fmla="*/ 270 h 302"/>
                <a:gd name="T42" fmla="*/ 57 w 321"/>
                <a:gd name="T43" fmla="*/ 277 h 302"/>
                <a:gd name="T44" fmla="*/ 23 w 321"/>
                <a:gd name="T45" fmla="*/ 247 h 302"/>
                <a:gd name="T46" fmla="*/ 36 w 321"/>
                <a:gd name="T47" fmla="*/ 234 h 302"/>
                <a:gd name="T48" fmla="*/ 19 w 321"/>
                <a:gd name="T49" fmla="*/ 236 h 302"/>
                <a:gd name="T50" fmla="*/ 0 w 321"/>
                <a:gd name="T51" fmla="*/ 177 h 302"/>
                <a:gd name="T52" fmla="*/ 2 w 321"/>
                <a:gd name="T53" fmla="*/ 17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302">
                  <a:moveTo>
                    <a:pt x="2" y="174"/>
                  </a:moveTo>
                  <a:lnTo>
                    <a:pt x="23" y="166"/>
                  </a:lnTo>
                  <a:lnTo>
                    <a:pt x="123" y="58"/>
                  </a:lnTo>
                  <a:lnTo>
                    <a:pt x="125" y="4"/>
                  </a:lnTo>
                  <a:lnTo>
                    <a:pt x="172" y="0"/>
                  </a:lnTo>
                  <a:lnTo>
                    <a:pt x="208" y="41"/>
                  </a:lnTo>
                  <a:lnTo>
                    <a:pt x="284" y="24"/>
                  </a:lnTo>
                  <a:lnTo>
                    <a:pt x="287" y="32"/>
                  </a:lnTo>
                  <a:lnTo>
                    <a:pt x="312" y="92"/>
                  </a:lnTo>
                  <a:lnTo>
                    <a:pt x="299" y="126"/>
                  </a:lnTo>
                  <a:lnTo>
                    <a:pt x="321" y="155"/>
                  </a:lnTo>
                  <a:lnTo>
                    <a:pt x="225" y="204"/>
                  </a:lnTo>
                  <a:lnTo>
                    <a:pt x="225" y="211"/>
                  </a:lnTo>
                  <a:lnTo>
                    <a:pt x="231" y="257"/>
                  </a:lnTo>
                  <a:lnTo>
                    <a:pt x="168" y="281"/>
                  </a:lnTo>
                  <a:lnTo>
                    <a:pt x="153" y="268"/>
                  </a:lnTo>
                  <a:lnTo>
                    <a:pt x="144" y="294"/>
                  </a:lnTo>
                  <a:lnTo>
                    <a:pt x="125" y="274"/>
                  </a:lnTo>
                  <a:lnTo>
                    <a:pt x="93" y="302"/>
                  </a:lnTo>
                  <a:lnTo>
                    <a:pt x="76" y="289"/>
                  </a:lnTo>
                  <a:lnTo>
                    <a:pt x="78" y="270"/>
                  </a:lnTo>
                  <a:lnTo>
                    <a:pt x="57" y="277"/>
                  </a:lnTo>
                  <a:lnTo>
                    <a:pt x="23" y="247"/>
                  </a:lnTo>
                  <a:lnTo>
                    <a:pt x="36" y="234"/>
                  </a:lnTo>
                  <a:lnTo>
                    <a:pt x="19" y="236"/>
                  </a:lnTo>
                  <a:lnTo>
                    <a:pt x="0" y="177"/>
                  </a:lnTo>
                  <a:lnTo>
                    <a:pt x="2" y="17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A81CC28-527B-48EB-967F-85E2721D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602" y="2793061"/>
              <a:ext cx="479057" cy="620318"/>
            </a:xfrm>
            <a:custGeom>
              <a:avLst/>
              <a:gdLst>
                <a:gd name="T0" fmla="*/ 2 w 312"/>
                <a:gd name="T1" fmla="*/ 85 h 404"/>
                <a:gd name="T2" fmla="*/ 51 w 312"/>
                <a:gd name="T3" fmla="*/ 128 h 404"/>
                <a:gd name="T4" fmla="*/ 57 w 312"/>
                <a:gd name="T5" fmla="*/ 155 h 404"/>
                <a:gd name="T6" fmla="*/ 53 w 312"/>
                <a:gd name="T7" fmla="*/ 213 h 404"/>
                <a:gd name="T8" fmla="*/ 10 w 312"/>
                <a:gd name="T9" fmla="*/ 223 h 404"/>
                <a:gd name="T10" fmla="*/ 21 w 312"/>
                <a:gd name="T11" fmla="*/ 245 h 404"/>
                <a:gd name="T12" fmla="*/ 48 w 312"/>
                <a:gd name="T13" fmla="*/ 255 h 404"/>
                <a:gd name="T14" fmla="*/ 53 w 312"/>
                <a:gd name="T15" fmla="*/ 283 h 404"/>
                <a:gd name="T16" fmla="*/ 70 w 312"/>
                <a:gd name="T17" fmla="*/ 281 h 404"/>
                <a:gd name="T18" fmla="*/ 93 w 312"/>
                <a:gd name="T19" fmla="*/ 317 h 404"/>
                <a:gd name="T20" fmla="*/ 76 w 312"/>
                <a:gd name="T21" fmla="*/ 332 h 404"/>
                <a:gd name="T22" fmla="*/ 85 w 312"/>
                <a:gd name="T23" fmla="*/ 362 h 404"/>
                <a:gd name="T24" fmla="*/ 102 w 312"/>
                <a:gd name="T25" fmla="*/ 357 h 404"/>
                <a:gd name="T26" fmla="*/ 125 w 312"/>
                <a:gd name="T27" fmla="*/ 379 h 404"/>
                <a:gd name="T28" fmla="*/ 140 w 312"/>
                <a:gd name="T29" fmla="*/ 368 h 404"/>
                <a:gd name="T30" fmla="*/ 161 w 312"/>
                <a:gd name="T31" fmla="*/ 404 h 404"/>
                <a:gd name="T32" fmla="*/ 189 w 312"/>
                <a:gd name="T33" fmla="*/ 393 h 404"/>
                <a:gd name="T34" fmla="*/ 189 w 312"/>
                <a:gd name="T35" fmla="*/ 387 h 404"/>
                <a:gd name="T36" fmla="*/ 201 w 312"/>
                <a:gd name="T37" fmla="*/ 366 h 404"/>
                <a:gd name="T38" fmla="*/ 267 w 312"/>
                <a:gd name="T39" fmla="*/ 362 h 404"/>
                <a:gd name="T40" fmla="*/ 263 w 312"/>
                <a:gd name="T41" fmla="*/ 315 h 404"/>
                <a:gd name="T42" fmla="*/ 297 w 312"/>
                <a:gd name="T43" fmla="*/ 302 h 404"/>
                <a:gd name="T44" fmla="*/ 312 w 312"/>
                <a:gd name="T45" fmla="*/ 272 h 404"/>
                <a:gd name="T46" fmla="*/ 248 w 312"/>
                <a:gd name="T47" fmla="*/ 217 h 404"/>
                <a:gd name="T48" fmla="*/ 265 w 312"/>
                <a:gd name="T49" fmla="*/ 166 h 404"/>
                <a:gd name="T50" fmla="*/ 187 w 312"/>
                <a:gd name="T51" fmla="*/ 109 h 404"/>
                <a:gd name="T52" fmla="*/ 187 w 312"/>
                <a:gd name="T53" fmla="*/ 106 h 404"/>
                <a:gd name="T54" fmla="*/ 204 w 312"/>
                <a:gd name="T55" fmla="*/ 94 h 404"/>
                <a:gd name="T56" fmla="*/ 102 w 312"/>
                <a:gd name="T57" fmla="*/ 21 h 404"/>
                <a:gd name="T58" fmla="*/ 91 w 312"/>
                <a:gd name="T59" fmla="*/ 28 h 404"/>
                <a:gd name="T60" fmla="*/ 85 w 312"/>
                <a:gd name="T61" fmla="*/ 0 h 404"/>
                <a:gd name="T62" fmla="*/ 36 w 312"/>
                <a:gd name="T63" fmla="*/ 7 h 404"/>
                <a:gd name="T64" fmla="*/ 51 w 312"/>
                <a:gd name="T65" fmla="*/ 19 h 404"/>
                <a:gd name="T66" fmla="*/ 34 w 312"/>
                <a:gd name="T67" fmla="*/ 34 h 404"/>
                <a:gd name="T68" fmla="*/ 46 w 312"/>
                <a:gd name="T69" fmla="*/ 51 h 404"/>
                <a:gd name="T70" fmla="*/ 8 w 312"/>
                <a:gd name="T71" fmla="*/ 58 h 404"/>
                <a:gd name="T72" fmla="*/ 0 w 312"/>
                <a:gd name="T73" fmla="*/ 83 h 404"/>
                <a:gd name="T74" fmla="*/ 2 w 312"/>
                <a:gd name="T75" fmla="*/ 8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2" h="404">
                  <a:moveTo>
                    <a:pt x="2" y="85"/>
                  </a:moveTo>
                  <a:lnTo>
                    <a:pt x="51" y="128"/>
                  </a:lnTo>
                  <a:lnTo>
                    <a:pt x="57" y="155"/>
                  </a:lnTo>
                  <a:lnTo>
                    <a:pt x="53" y="213"/>
                  </a:lnTo>
                  <a:lnTo>
                    <a:pt x="10" y="223"/>
                  </a:lnTo>
                  <a:lnTo>
                    <a:pt x="21" y="245"/>
                  </a:lnTo>
                  <a:lnTo>
                    <a:pt x="48" y="255"/>
                  </a:lnTo>
                  <a:lnTo>
                    <a:pt x="53" y="283"/>
                  </a:lnTo>
                  <a:lnTo>
                    <a:pt x="70" y="281"/>
                  </a:lnTo>
                  <a:lnTo>
                    <a:pt x="93" y="317"/>
                  </a:lnTo>
                  <a:lnTo>
                    <a:pt x="76" y="332"/>
                  </a:lnTo>
                  <a:lnTo>
                    <a:pt x="85" y="362"/>
                  </a:lnTo>
                  <a:lnTo>
                    <a:pt x="102" y="357"/>
                  </a:lnTo>
                  <a:lnTo>
                    <a:pt x="125" y="379"/>
                  </a:lnTo>
                  <a:lnTo>
                    <a:pt x="140" y="368"/>
                  </a:lnTo>
                  <a:lnTo>
                    <a:pt x="161" y="404"/>
                  </a:lnTo>
                  <a:lnTo>
                    <a:pt x="189" y="393"/>
                  </a:lnTo>
                  <a:lnTo>
                    <a:pt x="189" y="387"/>
                  </a:lnTo>
                  <a:lnTo>
                    <a:pt x="201" y="366"/>
                  </a:lnTo>
                  <a:lnTo>
                    <a:pt x="267" y="362"/>
                  </a:lnTo>
                  <a:lnTo>
                    <a:pt x="263" y="315"/>
                  </a:lnTo>
                  <a:lnTo>
                    <a:pt x="297" y="302"/>
                  </a:lnTo>
                  <a:lnTo>
                    <a:pt x="312" y="272"/>
                  </a:lnTo>
                  <a:lnTo>
                    <a:pt x="248" y="217"/>
                  </a:lnTo>
                  <a:lnTo>
                    <a:pt x="265" y="166"/>
                  </a:lnTo>
                  <a:lnTo>
                    <a:pt x="187" y="109"/>
                  </a:lnTo>
                  <a:lnTo>
                    <a:pt x="187" y="106"/>
                  </a:lnTo>
                  <a:lnTo>
                    <a:pt x="204" y="94"/>
                  </a:lnTo>
                  <a:lnTo>
                    <a:pt x="102" y="21"/>
                  </a:lnTo>
                  <a:lnTo>
                    <a:pt x="91" y="28"/>
                  </a:lnTo>
                  <a:lnTo>
                    <a:pt x="85" y="0"/>
                  </a:lnTo>
                  <a:lnTo>
                    <a:pt x="36" y="7"/>
                  </a:lnTo>
                  <a:lnTo>
                    <a:pt x="51" y="19"/>
                  </a:lnTo>
                  <a:lnTo>
                    <a:pt x="34" y="34"/>
                  </a:lnTo>
                  <a:lnTo>
                    <a:pt x="46" y="51"/>
                  </a:lnTo>
                  <a:lnTo>
                    <a:pt x="8" y="58"/>
                  </a:lnTo>
                  <a:lnTo>
                    <a:pt x="0" y="83"/>
                  </a:lnTo>
                  <a:lnTo>
                    <a:pt x="2" y="8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A0BAB86-159C-4F08-8764-7EE7C52F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621" y="1494078"/>
              <a:ext cx="568113" cy="554295"/>
            </a:xfrm>
            <a:custGeom>
              <a:avLst/>
              <a:gdLst>
                <a:gd name="T0" fmla="*/ 0 w 370"/>
                <a:gd name="T1" fmla="*/ 227 h 361"/>
                <a:gd name="T2" fmla="*/ 15 w 370"/>
                <a:gd name="T3" fmla="*/ 242 h 361"/>
                <a:gd name="T4" fmla="*/ 38 w 370"/>
                <a:gd name="T5" fmla="*/ 232 h 361"/>
                <a:gd name="T6" fmla="*/ 79 w 370"/>
                <a:gd name="T7" fmla="*/ 244 h 361"/>
                <a:gd name="T8" fmla="*/ 128 w 370"/>
                <a:gd name="T9" fmla="*/ 298 h 361"/>
                <a:gd name="T10" fmla="*/ 198 w 370"/>
                <a:gd name="T11" fmla="*/ 283 h 361"/>
                <a:gd name="T12" fmla="*/ 208 w 370"/>
                <a:gd name="T13" fmla="*/ 296 h 361"/>
                <a:gd name="T14" fmla="*/ 183 w 370"/>
                <a:gd name="T15" fmla="*/ 313 h 361"/>
                <a:gd name="T16" fmla="*/ 191 w 370"/>
                <a:gd name="T17" fmla="*/ 336 h 361"/>
                <a:gd name="T18" fmla="*/ 204 w 370"/>
                <a:gd name="T19" fmla="*/ 317 h 361"/>
                <a:gd name="T20" fmla="*/ 227 w 370"/>
                <a:gd name="T21" fmla="*/ 317 h 361"/>
                <a:gd name="T22" fmla="*/ 255 w 370"/>
                <a:gd name="T23" fmla="*/ 338 h 361"/>
                <a:gd name="T24" fmla="*/ 257 w 370"/>
                <a:gd name="T25" fmla="*/ 323 h 361"/>
                <a:gd name="T26" fmla="*/ 274 w 370"/>
                <a:gd name="T27" fmla="*/ 327 h 361"/>
                <a:gd name="T28" fmla="*/ 268 w 370"/>
                <a:gd name="T29" fmla="*/ 355 h 361"/>
                <a:gd name="T30" fmla="*/ 289 w 370"/>
                <a:gd name="T31" fmla="*/ 340 h 361"/>
                <a:gd name="T32" fmla="*/ 291 w 370"/>
                <a:gd name="T33" fmla="*/ 361 h 361"/>
                <a:gd name="T34" fmla="*/ 347 w 370"/>
                <a:gd name="T35" fmla="*/ 351 h 361"/>
                <a:gd name="T36" fmla="*/ 370 w 370"/>
                <a:gd name="T37" fmla="*/ 285 h 361"/>
                <a:gd name="T38" fmla="*/ 330 w 370"/>
                <a:gd name="T39" fmla="*/ 272 h 361"/>
                <a:gd name="T40" fmla="*/ 347 w 370"/>
                <a:gd name="T41" fmla="*/ 255 h 361"/>
                <a:gd name="T42" fmla="*/ 323 w 370"/>
                <a:gd name="T43" fmla="*/ 221 h 361"/>
                <a:gd name="T44" fmla="*/ 344 w 370"/>
                <a:gd name="T45" fmla="*/ 206 h 361"/>
                <a:gd name="T46" fmla="*/ 319 w 370"/>
                <a:gd name="T47" fmla="*/ 181 h 361"/>
                <a:gd name="T48" fmla="*/ 281 w 370"/>
                <a:gd name="T49" fmla="*/ 174 h 361"/>
                <a:gd name="T50" fmla="*/ 296 w 370"/>
                <a:gd name="T51" fmla="*/ 136 h 361"/>
                <a:gd name="T52" fmla="*/ 283 w 370"/>
                <a:gd name="T53" fmla="*/ 123 h 361"/>
                <a:gd name="T54" fmla="*/ 268 w 370"/>
                <a:gd name="T55" fmla="*/ 147 h 361"/>
                <a:gd name="T56" fmla="*/ 181 w 370"/>
                <a:gd name="T57" fmla="*/ 119 h 361"/>
                <a:gd name="T58" fmla="*/ 174 w 370"/>
                <a:gd name="T59" fmla="*/ 96 h 361"/>
                <a:gd name="T60" fmla="*/ 189 w 370"/>
                <a:gd name="T61" fmla="*/ 85 h 361"/>
                <a:gd name="T62" fmla="*/ 145 w 370"/>
                <a:gd name="T63" fmla="*/ 70 h 361"/>
                <a:gd name="T64" fmla="*/ 119 w 370"/>
                <a:gd name="T65" fmla="*/ 0 h 361"/>
                <a:gd name="T66" fmla="*/ 83 w 370"/>
                <a:gd name="T67" fmla="*/ 2 h 361"/>
                <a:gd name="T68" fmla="*/ 0 w 370"/>
                <a:gd name="T69" fmla="*/ 45 h 361"/>
                <a:gd name="T70" fmla="*/ 0 w 370"/>
                <a:gd name="T71" fmla="*/ 22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0" h="361">
                  <a:moveTo>
                    <a:pt x="0" y="227"/>
                  </a:moveTo>
                  <a:lnTo>
                    <a:pt x="15" y="242"/>
                  </a:lnTo>
                  <a:lnTo>
                    <a:pt x="38" y="232"/>
                  </a:lnTo>
                  <a:lnTo>
                    <a:pt x="79" y="244"/>
                  </a:lnTo>
                  <a:lnTo>
                    <a:pt x="128" y="298"/>
                  </a:lnTo>
                  <a:lnTo>
                    <a:pt x="198" y="283"/>
                  </a:lnTo>
                  <a:lnTo>
                    <a:pt x="208" y="296"/>
                  </a:lnTo>
                  <a:lnTo>
                    <a:pt x="183" y="313"/>
                  </a:lnTo>
                  <a:lnTo>
                    <a:pt x="191" y="336"/>
                  </a:lnTo>
                  <a:lnTo>
                    <a:pt x="204" y="317"/>
                  </a:lnTo>
                  <a:lnTo>
                    <a:pt x="227" y="317"/>
                  </a:lnTo>
                  <a:lnTo>
                    <a:pt x="255" y="338"/>
                  </a:lnTo>
                  <a:lnTo>
                    <a:pt x="257" y="323"/>
                  </a:lnTo>
                  <a:lnTo>
                    <a:pt x="274" y="327"/>
                  </a:lnTo>
                  <a:lnTo>
                    <a:pt x="268" y="355"/>
                  </a:lnTo>
                  <a:lnTo>
                    <a:pt x="289" y="340"/>
                  </a:lnTo>
                  <a:lnTo>
                    <a:pt x="291" y="361"/>
                  </a:lnTo>
                  <a:lnTo>
                    <a:pt x="347" y="351"/>
                  </a:lnTo>
                  <a:lnTo>
                    <a:pt x="370" y="285"/>
                  </a:lnTo>
                  <a:lnTo>
                    <a:pt x="330" y="272"/>
                  </a:lnTo>
                  <a:lnTo>
                    <a:pt x="347" y="255"/>
                  </a:lnTo>
                  <a:lnTo>
                    <a:pt x="323" y="221"/>
                  </a:lnTo>
                  <a:lnTo>
                    <a:pt x="344" y="206"/>
                  </a:lnTo>
                  <a:lnTo>
                    <a:pt x="319" y="181"/>
                  </a:lnTo>
                  <a:lnTo>
                    <a:pt x="281" y="174"/>
                  </a:lnTo>
                  <a:lnTo>
                    <a:pt x="296" y="136"/>
                  </a:lnTo>
                  <a:lnTo>
                    <a:pt x="283" y="123"/>
                  </a:lnTo>
                  <a:lnTo>
                    <a:pt x="268" y="147"/>
                  </a:lnTo>
                  <a:lnTo>
                    <a:pt x="181" y="119"/>
                  </a:lnTo>
                  <a:lnTo>
                    <a:pt x="174" y="96"/>
                  </a:lnTo>
                  <a:lnTo>
                    <a:pt x="189" y="85"/>
                  </a:lnTo>
                  <a:lnTo>
                    <a:pt x="145" y="70"/>
                  </a:lnTo>
                  <a:lnTo>
                    <a:pt x="119" y="0"/>
                  </a:lnTo>
                  <a:lnTo>
                    <a:pt x="83" y="2"/>
                  </a:lnTo>
                  <a:lnTo>
                    <a:pt x="0" y="45"/>
                  </a:lnTo>
                  <a:lnTo>
                    <a:pt x="0" y="22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B569611A-2972-4454-9CE8-C29A8525D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558" y="6037448"/>
              <a:ext cx="600358" cy="327049"/>
            </a:xfrm>
            <a:custGeom>
              <a:avLst/>
              <a:gdLst>
                <a:gd name="T0" fmla="*/ 0 w 391"/>
                <a:gd name="T1" fmla="*/ 151 h 213"/>
                <a:gd name="T2" fmla="*/ 53 w 391"/>
                <a:gd name="T3" fmla="*/ 168 h 213"/>
                <a:gd name="T4" fmla="*/ 77 w 391"/>
                <a:gd name="T5" fmla="*/ 207 h 213"/>
                <a:gd name="T6" fmla="*/ 143 w 391"/>
                <a:gd name="T7" fmla="*/ 175 h 213"/>
                <a:gd name="T8" fmla="*/ 219 w 391"/>
                <a:gd name="T9" fmla="*/ 213 h 213"/>
                <a:gd name="T10" fmla="*/ 255 w 391"/>
                <a:gd name="T11" fmla="*/ 211 h 213"/>
                <a:gd name="T12" fmla="*/ 257 w 391"/>
                <a:gd name="T13" fmla="*/ 187 h 213"/>
                <a:gd name="T14" fmla="*/ 330 w 391"/>
                <a:gd name="T15" fmla="*/ 162 h 213"/>
                <a:gd name="T16" fmla="*/ 391 w 391"/>
                <a:gd name="T17" fmla="*/ 177 h 213"/>
                <a:gd name="T18" fmla="*/ 381 w 391"/>
                <a:gd name="T19" fmla="*/ 149 h 213"/>
                <a:gd name="T20" fmla="*/ 360 w 391"/>
                <a:gd name="T21" fmla="*/ 139 h 213"/>
                <a:gd name="T22" fmla="*/ 355 w 391"/>
                <a:gd name="T23" fmla="*/ 30 h 213"/>
                <a:gd name="T24" fmla="*/ 351 w 391"/>
                <a:gd name="T25" fmla="*/ 28 h 213"/>
                <a:gd name="T26" fmla="*/ 336 w 391"/>
                <a:gd name="T27" fmla="*/ 20 h 213"/>
                <a:gd name="T28" fmla="*/ 308 w 391"/>
                <a:gd name="T29" fmla="*/ 0 h 213"/>
                <a:gd name="T30" fmla="*/ 272 w 391"/>
                <a:gd name="T31" fmla="*/ 32 h 213"/>
                <a:gd name="T32" fmla="*/ 175 w 391"/>
                <a:gd name="T33" fmla="*/ 26 h 213"/>
                <a:gd name="T34" fmla="*/ 164 w 391"/>
                <a:gd name="T35" fmla="*/ 30 h 213"/>
                <a:gd name="T36" fmla="*/ 172 w 391"/>
                <a:gd name="T37" fmla="*/ 66 h 213"/>
                <a:gd name="T38" fmla="*/ 119 w 391"/>
                <a:gd name="T39" fmla="*/ 92 h 213"/>
                <a:gd name="T40" fmla="*/ 75 w 391"/>
                <a:gd name="T41" fmla="*/ 92 h 213"/>
                <a:gd name="T42" fmla="*/ 15 w 391"/>
                <a:gd name="T43" fmla="*/ 124 h 213"/>
                <a:gd name="T44" fmla="*/ 0 w 391"/>
                <a:gd name="T45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1" h="213">
                  <a:moveTo>
                    <a:pt x="0" y="151"/>
                  </a:moveTo>
                  <a:lnTo>
                    <a:pt x="53" y="168"/>
                  </a:lnTo>
                  <a:lnTo>
                    <a:pt x="77" y="207"/>
                  </a:lnTo>
                  <a:lnTo>
                    <a:pt x="143" y="175"/>
                  </a:lnTo>
                  <a:lnTo>
                    <a:pt x="219" y="213"/>
                  </a:lnTo>
                  <a:lnTo>
                    <a:pt x="255" y="211"/>
                  </a:lnTo>
                  <a:lnTo>
                    <a:pt x="257" y="187"/>
                  </a:lnTo>
                  <a:lnTo>
                    <a:pt x="330" y="162"/>
                  </a:lnTo>
                  <a:lnTo>
                    <a:pt x="391" y="177"/>
                  </a:lnTo>
                  <a:lnTo>
                    <a:pt x="381" y="149"/>
                  </a:lnTo>
                  <a:lnTo>
                    <a:pt x="360" y="139"/>
                  </a:lnTo>
                  <a:lnTo>
                    <a:pt x="355" y="30"/>
                  </a:lnTo>
                  <a:lnTo>
                    <a:pt x="351" y="28"/>
                  </a:lnTo>
                  <a:lnTo>
                    <a:pt x="336" y="20"/>
                  </a:lnTo>
                  <a:lnTo>
                    <a:pt x="308" y="0"/>
                  </a:lnTo>
                  <a:lnTo>
                    <a:pt x="272" y="32"/>
                  </a:lnTo>
                  <a:lnTo>
                    <a:pt x="175" y="26"/>
                  </a:lnTo>
                  <a:lnTo>
                    <a:pt x="164" y="30"/>
                  </a:lnTo>
                  <a:lnTo>
                    <a:pt x="172" y="66"/>
                  </a:lnTo>
                  <a:lnTo>
                    <a:pt x="119" y="92"/>
                  </a:lnTo>
                  <a:lnTo>
                    <a:pt x="75" y="92"/>
                  </a:lnTo>
                  <a:lnTo>
                    <a:pt x="15" y="124"/>
                  </a:lnTo>
                  <a:lnTo>
                    <a:pt x="0" y="15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D7FFFE87-A1FD-465D-B1F4-D61C2BC7A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236" y="2545856"/>
              <a:ext cx="474451" cy="531262"/>
            </a:xfrm>
            <a:custGeom>
              <a:avLst/>
              <a:gdLst>
                <a:gd name="T0" fmla="*/ 0 w 309"/>
                <a:gd name="T1" fmla="*/ 57 h 346"/>
                <a:gd name="T2" fmla="*/ 19 w 309"/>
                <a:gd name="T3" fmla="*/ 46 h 346"/>
                <a:gd name="T4" fmla="*/ 30 w 309"/>
                <a:gd name="T5" fmla="*/ 4 h 346"/>
                <a:gd name="T6" fmla="*/ 43 w 309"/>
                <a:gd name="T7" fmla="*/ 27 h 346"/>
                <a:gd name="T8" fmla="*/ 90 w 309"/>
                <a:gd name="T9" fmla="*/ 48 h 346"/>
                <a:gd name="T10" fmla="*/ 143 w 309"/>
                <a:gd name="T11" fmla="*/ 48 h 346"/>
                <a:gd name="T12" fmla="*/ 164 w 309"/>
                <a:gd name="T13" fmla="*/ 6 h 346"/>
                <a:gd name="T14" fmla="*/ 234 w 309"/>
                <a:gd name="T15" fmla="*/ 0 h 346"/>
                <a:gd name="T16" fmla="*/ 309 w 309"/>
                <a:gd name="T17" fmla="*/ 27 h 346"/>
                <a:gd name="T18" fmla="*/ 281 w 309"/>
                <a:gd name="T19" fmla="*/ 85 h 346"/>
                <a:gd name="T20" fmla="*/ 221 w 309"/>
                <a:gd name="T21" fmla="*/ 151 h 346"/>
                <a:gd name="T22" fmla="*/ 204 w 309"/>
                <a:gd name="T23" fmla="*/ 267 h 346"/>
                <a:gd name="T24" fmla="*/ 166 w 309"/>
                <a:gd name="T25" fmla="*/ 346 h 346"/>
                <a:gd name="T26" fmla="*/ 73 w 309"/>
                <a:gd name="T27" fmla="*/ 280 h 346"/>
                <a:gd name="T28" fmla="*/ 43 w 309"/>
                <a:gd name="T29" fmla="*/ 267 h 346"/>
                <a:gd name="T30" fmla="*/ 49 w 309"/>
                <a:gd name="T31" fmla="*/ 208 h 346"/>
                <a:gd name="T32" fmla="*/ 36 w 309"/>
                <a:gd name="T33" fmla="*/ 202 h 346"/>
                <a:gd name="T34" fmla="*/ 79 w 309"/>
                <a:gd name="T35" fmla="*/ 182 h 346"/>
                <a:gd name="T36" fmla="*/ 90 w 309"/>
                <a:gd name="T37" fmla="*/ 153 h 346"/>
                <a:gd name="T38" fmla="*/ 75 w 309"/>
                <a:gd name="T39" fmla="*/ 142 h 346"/>
                <a:gd name="T40" fmla="*/ 92 w 309"/>
                <a:gd name="T41" fmla="*/ 112 h 346"/>
                <a:gd name="T42" fmla="*/ 60 w 309"/>
                <a:gd name="T43" fmla="*/ 85 h 346"/>
                <a:gd name="T44" fmla="*/ 34 w 309"/>
                <a:gd name="T45" fmla="*/ 108 h 346"/>
                <a:gd name="T46" fmla="*/ 36 w 309"/>
                <a:gd name="T47" fmla="*/ 80 h 346"/>
                <a:gd name="T48" fmla="*/ 0 w 309"/>
                <a:gd name="T49" fmla="*/ 59 h 346"/>
                <a:gd name="T50" fmla="*/ 0 w 309"/>
                <a:gd name="T51" fmla="*/ 5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9" h="346">
                  <a:moveTo>
                    <a:pt x="0" y="57"/>
                  </a:moveTo>
                  <a:lnTo>
                    <a:pt x="19" y="46"/>
                  </a:lnTo>
                  <a:lnTo>
                    <a:pt x="30" y="4"/>
                  </a:lnTo>
                  <a:lnTo>
                    <a:pt x="43" y="27"/>
                  </a:lnTo>
                  <a:lnTo>
                    <a:pt x="90" y="48"/>
                  </a:lnTo>
                  <a:lnTo>
                    <a:pt x="143" y="48"/>
                  </a:lnTo>
                  <a:lnTo>
                    <a:pt x="164" y="6"/>
                  </a:lnTo>
                  <a:lnTo>
                    <a:pt x="234" y="0"/>
                  </a:lnTo>
                  <a:lnTo>
                    <a:pt x="309" y="27"/>
                  </a:lnTo>
                  <a:lnTo>
                    <a:pt x="281" y="85"/>
                  </a:lnTo>
                  <a:lnTo>
                    <a:pt x="221" y="151"/>
                  </a:lnTo>
                  <a:lnTo>
                    <a:pt x="204" y="267"/>
                  </a:lnTo>
                  <a:lnTo>
                    <a:pt x="166" y="346"/>
                  </a:lnTo>
                  <a:lnTo>
                    <a:pt x="73" y="280"/>
                  </a:lnTo>
                  <a:lnTo>
                    <a:pt x="43" y="267"/>
                  </a:lnTo>
                  <a:lnTo>
                    <a:pt x="49" y="208"/>
                  </a:lnTo>
                  <a:lnTo>
                    <a:pt x="36" y="202"/>
                  </a:lnTo>
                  <a:lnTo>
                    <a:pt x="79" y="182"/>
                  </a:lnTo>
                  <a:lnTo>
                    <a:pt x="90" y="153"/>
                  </a:lnTo>
                  <a:lnTo>
                    <a:pt x="75" y="142"/>
                  </a:lnTo>
                  <a:lnTo>
                    <a:pt x="92" y="112"/>
                  </a:lnTo>
                  <a:lnTo>
                    <a:pt x="60" y="85"/>
                  </a:lnTo>
                  <a:lnTo>
                    <a:pt x="34" y="108"/>
                  </a:lnTo>
                  <a:lnTo>
                    <a:pt x="36" y="80"/>
                  </a:lnTo>
                  <a:lnTo>
                    <a:pt x="0" y="59"/>
                  </a:lnTo>
                  <a:lnTo>
                    <a:pt x="0" y="5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D8131A30-111D-4694-B4C5-888F3D24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659" y="4059800"/>
              <a:ext cx="486735" cy="405356"/>
            </a:xfrm>
            <a:custGeom>
              <a:avLst/>
              <a:gdLst>
                <a:gd name="T0" fmla="*/ 8 w 317"/>
                <a:gd name="T1" fmla="*/ 174 h 264"/>
                <a:gd name="T2" fmla="*/ 53 w 317"/>
                <a:gd name="T3" fmla="*/ 242 h 264"/>
                <a:gd name="T4" fmla="*/ 96 w 317"/>
                <a:gd name="T5" fmla="*/ 238 h 264"/>
                <a:gd name="T6" fmla="*/ 121 w 317"/>
                <a:gd name="T7" fmla="*/ 264 h 264"/>
                <a:gd name="T8" fmla="*/ 138 w 317"/>
                <a:gd name="T9" fmla="*/ 259 h 264"/>
                <a:gd name="T10" fmla="*/ 183 w 317"/>
                <a:gd name="T11" fmla="*/ 181 h 264"/>
                <a:gd name="T12" fmla="*/ 232 w 317"/>
                <a:gd name="T13" fmla="*/ 242 h 264"/>
                <a:gd name="T14" fmla="*/ 257 w 317"/>
                <a:gd name="T15" fmla="*/ 223 h 264"/>
                <a:gd name="T16" fmla="*/ 261 w 317"/>
                <a:gd name="T17" fmla="*/ 202 h 264"/>
                <a:gd name="T18" fmla="*/ 293 w 317"/>
                <a:gd name="T19" fmla="*/ 198 h 264"/>
                <a:gd name="T20" fmla="*/ 317 w 317"/>
                <a:gd name="T21" fmla="*/ 168 h 264"/>
                <a:gd name="T22" fmla="*/ 289 w 317"/>
                <a:gd name="T23" fmla="*/ 119 h 264"/>
                <a:gd name="T24" fmla="*/ 272 w 317"/>
                <a:gd name="T25" fmla="*/ 123 h 264"/>
                <a:gd name="T26" fmla="*/ 276 w 317"/>
                <a:gd name="T27" fmla="*/ 98 h 264"/>
                <a:gd name="T28" fmla="*/ 251 w 317"/>
                <a:gd name="T29" fmla="*/ 91 h 264"/>
                <a:gd name="T30" fmla="*/ 266 w 317"/>
                <a:gd name="T31" fmla="*/ 38 h 264"/>
                <a:gd name="T32" fmla="*/ 242 w 317"/>
                <a:gd name="T33" fmla="*/ 17 h 264"/>
                <a:gd name="T34" fmla="*/ 249 w 317"/>
                <a:gd name="T35" fmla="*/ 0 h 264"/>
                <a:gd name="T36" fmla="*/ 174 w 317"/>
                <a:gd name="T37" fmla="*/ 0 h 264"/>
                <a:gd name="T38" fmla="*/ 145 w 317"/>
                <a:gd name="T39" fmla="*/ 23 h 264"/>
                <a:gd name="T40" fmla="*/ 128 w 317"/>
                <a:gd name="T41" fmla="*/ 13 h 264"/>
                <a:gd name="T42" fmla="*/ 108 w 317"/>
                <a:gd name="T43" fmla="*/ 47 h 264"/>
                <a:gd name="T44" fmla="*/ 123 w 317"/>
                <a:gd name="T45" fmla="*/ 66 h 264"/>
                <a:gd name="T46" fmla="*/ 83 w 317"/>
                <a:gd name="T47" fmla="*/ 98 h 264"/>
                <a:gd name="T48" fmla="*/ 38 w 317"/>
                <a:gd name="T49" fmla="*/ 102 h 264"/>
                <a:gd name="T50" fmla="*/ 4 w 317"/>
                <a:gd name="T51" fmla="*/ 115 h 264"/>
                <a:gd name="T52" fmla="*/ 0 w 317"/>
                <a:gd name="T53" fmla="*/ 136 h 264"/>
                <a:gd name="T54" fmla="*/ 2 w 317"/>
                <a:gd name="T55" fmla="*/ 14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264">
                  <a:moveTo>
                    <a:pt x="8" y="174"/>
                  </a:moveTo>
                  <a:lnTo>
                    <a:pt x="53" y="242"/>
                  </a:lnTo>
                  <a:lnTo>
                    <a:pt x="96" y="238"/>
                  </a:lnTo>
                  <a:lnTo>
                    <a:pt x="121" y="264"/>
                  </a:lnTo>
                  <a:lnTo>
                    <a:pt x="138" y="259"/>
                  </a:lnTo>
                  <a:lnTo>
                    <a:pt x="183" y="181"/>
                  </a:lnTo>
                  <a:lnTo>
                    <a:pt x="232" y="242"/>
                  </a:lnTo>
                  <a:lnTo>
                    <a:pt x="257" y="223"/>
                  </a:lnTo>
                  <a:lnTo>
                    <a:pt x="261" y="202"/>
                  </a:lnTo>
                  <a:lnTo>
                    <a:pt x="293" y="198"/>
                  </a:lnTo>
                  <a:lnTo>
                    <a:pt x="317" y="168"/>
                  </a:lnTo>
                  <a:lnTo>
                    <a:pt x="289" y="119"/>
                  </a:lnTo>
                  <a:lnTo>
                    <a:pt x="272" y="123"/>
                  </a:lnTo>
                  <a:lnTo>
                    <a:pt x="276" y="98"/>
                  </a:lnTo>
                  <a:lnTo>
                    <a:pt x="251" y="91"/>
                  </a:lnTo>
                  <a:lnTo>
                    <a:pt x="266" y="38"/>
                  </a:lnTo>
                  <a:lnTo>
                    <a:pt x="242" y="17"/>
                  </a:lnTo>
                  <a:lnTo>
                    <a:pt x="249" y="0"/>
                  </a:lnTo>
                  <a:lnTo>
                    <a:pt x="174" y="0"/>
                  </a:lnTo>
                  <a:lnTo>
                    <a:pt x="145" y="23"/>
                  </a:lnTo>
                  <a:lnTo>
                    <a:pt x="128" y="13"/>
                  </a:lnTo>
                  <a:lnTo>
                    <a:pt x="108" y="47"/>
                  </a:lnTo>
                  <a:lnTo>
                    <a:pt x="123" y="66"/>
                  </a:lnTo>
                  <a:lnTo>
                    <a:pt x="83" y="98"/>
                  </a:lnTo>
                  <a:lnTo>
                    <a:pt x="38" y="102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2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5F37F350-58F5-48DB-99E5-ACA84543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858" y="2558139"/>
              <a:ext cx="431459" cy="551224"/>
            </a:xfrm>
            <a:custGeom>
              <a:avLst/>
              <a:gdLst>
                <a:gd name="T0" fmla="*/ 0 w 281"/>
                <a:gd name="T1" fmla="*/ 289 h 359"/>
                <a:gd name="T2" fmla="*/ 30 w 281"/>
                <a:gd name="T3" fmla="*/ 334 h 359"/>
                <a:gd name="T4" fmla="*/ 15 w 281"/>
                <a:gd name="T5" fmla="*/ 359 h 359"/>
                <a:gd name="T6" fmla="*/ 132 w 281"/>
                <a:gd name="T7" fmla="*/ 347 h 359"/>
                <a:gd name="T8" fmla="*/ 158 w 281"/>
                <a:gd name="T9" fmla="*/ 315 h 359"/>
                <a:gd name="T10" fmla="*/ 158 w 281"/>
                <a:gd name="T11" fmla="*/ 276 h 359"/>
                <a:gd name="T12" fmla="*/ 247 w 281"/>
                <a:gd name="T13" fmla="*/ 264 h 359"/>
                <a:gd name="T14" fmla="*/ 245 w 281"/>
                <a:gd name="T15" fmla="*/ 242 h 359"/>
                <a:gd name="T16" fmla="*/ 241 w 281"/>
                <a:gd name="T17" fmla="*/ 232 h 359"/>
                <a:gd name="T18" fmla="*/ 281 w 281"/>
                <a:gd name="T19" fmla="*/ 183 h 359"/>
                <a:gd name="T20" fmla="*/ 258 w 281"/>
                <a:gd name="T21" fmla="*/ 174 h 359"/>
                <a:gd name="T22" fmla="*/ 260 w 281"/>
                <a:gd name="T23" fmla="*/ 138 h 359"/>
                <a:gd name="T24" fmla="*/ 245 w 281"/>
                <a:gd name="T25" fmla="*/ 132 h 359"/>
                <a:gd name="T26" fmla="*/ 245 w 281"/>
                <a:gd name="T27" fmla="*/ 128 h 359"/>
                <a:gd name="T28" fmla="*/ 264 w 281"/>
                <a:gd name="T29" fmla="*/ 96 h 359"/>
                <a:gd name="T30" fmla="*/ 211 w 281"/>
                <a:gd name="T31" fmla="*/ 64 h 359"/>
                <a:gd name="T32" fmla="*/ 188 w 281"/>
                <a:gd name="T33" fmla="*/ 34 h 359"/>
                <a:gd name="T34" fmla="*/ 188 w 281"/>
                <a:gd name="T35" fmla="*/ 6 h 359"/>
                <a:gd name="T36" fmla="*/ 166 w 281"/>
                <a:gd name="T37" fmla="*/ 0 h 359"/>
                <a:gd name="T38" fmla="*/ 145 w 281"/>
                <a:gd name="T39" fmla="*/ 15 h 359"/>
                <a:gd name="T40" fmla="*/ 49 w 281"/>
                <a:gd name="T41" fmla="*/ 13 h 359"/>
                <a:gd name="T42" fmla="*/ 41 w 281"/>
                <a:gd name="T43" fmla="*/ 36 h 359"/>
                <a:gd name="T44" fmla="*/ 49 w 281"/>
                <a:gd name="T45" fmla="*/ 111 h 359"/>
                <a:gd name="T46" fmla="*/ 45 w 281"/>
                <a:gd name="T47" fmla="*/ 153 h 359"/>
                <a:gd name="T48" fmla="*/ 26 w 281"/>
                <a:gd name="T49" fmla="*/ 217 h 359"/>
                <a:gd name="T50" fmla="*/ 34 w 281"/>
                <a:gd name="T51" fmla="*/ 257 h 359"/>
                <a:gd name="T52" fmla="*/ 0 w 281"/>
                <a:gd name="T53" fmla="*/ 283 h 359"/>
                <a:gd name="T54" fmla="*/ 0 w 281"/>
                <a:gd name="T55" fmla="*/ 28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359">
                  <a:moveTo>
                    <a:pt x="0" y="289"/>
                  </a:moveTo>
                  <a:lnTo>
                    <a:pt x="30" y="334"/>
                  </a:lnTo>
                  <a:lnTo>
                    <a:pt x="15" y="359"/>
                  </a:lnTo>
                  <a:lnTo>
                    <a:pt x="132" y="347"/>
                  </a:lnTo>
                  <a:lnTo>
                    <a:pt x="158" y="315"/>
                  </a:lnTo>
                  <a:lnTo>
                    <a:pt x="158" y="276"/>
                  </a:lnTo>
                  <a:lnTo>
                    <a:pt x="247" y="264"/>
                  </a:lnTo>
                  <a:lnTo>
                    <a:pt x="245" y="242"/>
                  </a:lnTo>
                  <a:lnTo>
                    <a:pt x="241" y="232"/>
                  </a:lnTo>
                  <a:lnTo>
                    <a:pt x="281" y="183"/>
                  </a:lnTo>
                  <a:lnTo>
                    <a:pt x="258" y="174"/>
                  </a:lnTo>
                  <a:lnTo>
                    <a:pt x="260" y="138"/>
                  </a:lnTo>
                  <a:lnTo>
                    <a:pt x="245" y="132"/>
                  </a:lnTo>
                  <a:lnTo>
                    <a:pt x="245" y="128"/>
                  </a:lnTo>
                  <a:lnTo>
                    <a:pt x="264" y="96"/>
                  </a:lnTo>
                  <a:lnTo>
                    <a:pt x="211" y="64"/>
                  </a:lnTo>
                  <a:lnTo>
                    <a:pt x="188" y="34"/>
                  </a:lnTo>
                  <a:lnTo>
                    <a:pt x="188" y="6"/>
                  </a:lnTo>
                  <a:lnTo>
                    <a:pt x="166" y="0"/>
                  </a:lnTo>
                  <a:lnTo>
                    <a:pt x="145" y="15"/>
                  </a:lnTo>
                  <a:lnTo>
                    <a:pt x="49" y="13"/>
                  </a:lnTo>
                  <a:lnTo>
                    <a:pt x="41" y="36"/>
                  </a:lnTo>
                  <a:lnTo>
                    <a:pt x="49" y="111"/>
                  </a:lnTo>
                  <a:lnTo>
                    <a:pt x="45" y="153"/>
                  </a:lnTo>
                  <a:lnTo>
                    <a:pt x="26" y="217"/>
                  </a:lnTo>
                  <a:lnTo>
                    <a:pt x="34" y="257"/>
                  </a:lnTo>
                  <a:lnTo>
                    <a:pt x="0" y="283"/>
                  </a:lnTo>
                  <a:lnTo>
                    <a:pt x="0" y="28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E1F14263-931B-4F56-9F75-E560C9873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841" y="5518469"/>
              <a:ext cx="518979" cy="437601"/>
            </a:xfrm>
            <a:custGeom>
              <a:avLst/>
              <a:gdLst>
                <a:gd name="T0" fmla="*/ 0 w 338"/>
                <a:gd name="T1" fmla="*/ 92 h 285"/>
                <a:gd name="T2" fmla="*/ 17 w 338"/>
                <a:gd name="T3" fmla="*/ 98 h 285"/>
                <a:gd name="T4" fmla="*/ 11 w 338"/>
                <a:gd name="T5" fmla="*/ 124 h 285"/>
                <a:gd name="T6" fmla="*/ 34 w 338"/>
                <a:gd name="T7" fmla="*/ 145 h 285"/>
                <a:gd name="T8" fmla="*/ 7 w 338"/>
                <a:gd name="T9" fmla="*/ 153 h 285"/>
                <a:gd name="T10" fmla="*/ 7 w 338"/>
                <a:gd name="T11" fmla="*/ 183 h 285"/>
                <a:gd name="T12" fmla="*/ 30 w 338"/>
                <a:gd name="T13" fmla="*/ 202 h 285"/>
                <a:gd name="T14" fmla="*/ 7 w 338"/>
                <a:gd name="T15" fmla="*/ 234 h 285"/>
                <a:gd name="T16" fmla="*/ 43 w 338"/>
                <a:gd name="T17" fmla="*/ 258 h 285"/>
                <a:gd name="T18" fmla="*/ 49 w 338"/>
                <a:gd name="T19" fmla="*/ 279 h 285"/>
                <a:gd name="T20" fmla="*/ 83 w 338"/>
                <a:gd name="T21" fmla="*/ 272 h 285"/>
                <a:gd name="T22" fmla="*/ 73 w 338"/>
                <a:gd name="T23" fmla="*/ 253 h 285"/>
                <a:gd name="T24" fmla="*/ 130 w 338"/>
                <a:gd name="T25" fmla="*/ 266 h 285"/>
                <a:gd name="T26" fmla="*/ 124 w 338"/>
                <a:gd name="T27" fmla="*/ 285 h 285"/>
                <a:gd name="T28" fmla="*/ 137 w 338"/>
                <a:gd name="T29" fmla="*/ 285 h 285"/>
                <a:gd name="T30" fmla="*/ 149 w 338"/>
                <a:gd name="T31" fmla="*/ 253 h 285"/>
                <a:gd name="T32" fmla="*/ 192 w 338"/>
                <a:gd name="T33" fmla="*/ 262 h 285"/>
                <a:gd name="T34" fmla="*/ 194 w 338"/>
                <a:gd name="T35" fmla="*/ 243 h 285"/>
                <a:gd name="T36" fmla="*/ 268 w 338"/>
                <a:gd name="T37" fmla="*/ 226 h 285"/>
                <a:gd name="T38" fmla="*/ 281 w 338"/>
                <a:gd name="T39" fmla="*/ 192 h 285"/>
                <a:gd name="T40" fmla="*/ 251 w 338"/>
                <a:gd name="T41" fmla="*/ 187 h 285"/>
                <a:gd name="T42" fmla="*/ 290 w 338"/>
                <a:gd name="T43" fmla="*/ 136 h 285"/>
                <a:gd name="T44" fmla="*/ 328 w 338"/>
                <a:gd name="T45" fmla="*/ 132 h 285"/>
                <a:gd name="T46" fmla="*/ 338 w 338"/>
                <a:gd name="T47" fmla="*/ 111 h 285"/>
                <a:gd name="T48" fmla="*/ 324 w 338"/>
                <a:gd name="T49" fmla="*/ 94 h 285"/>
                <a:gd name="T50" fmla="*/ 332 w 338"/>
                <a:gd name="T51" fmla="*/ 68 h 285"/>
                <a:gd name="T52" fmla="*/ 302 w 338"/>
                <a:gd name="T53" fmla="*/ 58 h 285"/>
                <a:gd name="T54" fmla="*/ 287 w 338"/>
                <a:gd name="T55" fmla="*/ 19 h 285"/>
                <a:gd name="T56" fmla="*/ 256 w 338"/>
                <a:gd name="T57" fmla="*/ 5 h 285"/>
                <a:gd name="T58" fmla="*/ 256 w 338"/>
                <a:gd name="T59" fmla="*/ 2 h 285"/>
                <a:gd name="T60" fmla="*/ 205 w 338"/>
                <a:gd name="T61" fmla="*/ 0 h 285"/>
                <a:gd name="T62" fmla="*/ 181 w 338"/>
                <a:gd name="T63" fmla="*/ 24 h 285"/>
                <a:gd name="T64" fmla="*/ 145 w 338"/>
                <a:gd name="T65" fmla="*/ 2 h 285"/>
                <a:gd name="T66" fmla="*/ 96 w 338"/>
                <a:gd name="T67" fmla="*/ 51 h 285"/>
                <a:gd name="T68" fmla="*/ 68 w 338"/>
                <a:gd name="T69" fmla="*/ 22 h 285"/>
                <a:gd name="T70" fmla="*/ 24 w 338"/>
                <a:gd name="T71" fmla="*/ 30 h 285"/>
                <a:gd name="T72" fmla="*/ 24 w 338"/>
                <a:gd name="T73" fmla="*/ 34 h 285"/>
                <a:gd name="T74" fmla="*/ 34 w 338"/>
                <a:gd name="T75" fmla="*/ 58 h 285"/>
                <a:gd name="T76" fmla="*/ 15 w 338"/>
                <a:gd name="T77" fmla="*/ 60 h 285"/>
                <a:gd name="T78" fmla="*/ 0 w 338"/>
                <a:gd name="T79" fmla="*/ 88 h 285"/>
                <a:gd name="T80" fmla="*/ 0 w 338"/>
                <a:gd name="T81" fmla="*/ 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285">
                  <a:moveTo>
                    <a:pt x="0" y="92"/>
                  </a:moveTo>
                  <a:lnTo>
                    <a:pt x="17" y="98"/>
                  </a:lnTo>
                  <a:lnTo>
                    <a:pt x="11" y="124"/>
                  </a:lnTo>
                  <a:lnTo>
                    <a:pt x="34" y="145"/>
                  </a:lnTo>
                  <a:lnTo>
                    <a:pt x="7" y="153"/>
                  </a:lnTo>
                  <a:lnTo>
                    <a:pt x="7" y="183"/>
                  </a:lnTo>
                  <a:lnTo>
                    <a:pt x="30" y="202"/>
                  </a:lnTo>
                  <a:lnTo>
                    <a:pt x="7" y="234"/>
                  </a:lnTo>
                  <a:lnTo>
                    <a:pt x="43" y="258"/>
                  </a:lnTo>
                  <a:lnTo>
                    <a:pt x="49" y="279"/>
                  </a:lnTo>
                  <a:lnTo>
                    <a:pt x="83" y="272"/>
                  </a:lnTo>
                  <a:lnTo>
                    <a:pt x="73" y="253"/>
                  </a:lnTo>
                  <a:lnTo>
                    <a:pt x="130" y="266"/>
                  </a:lnTo>
                  <a:lnTo>
                    <a:pt x="124" y="285"/>
                  </a:lnTo>
                  <a:lnTo>
                    <a:pt x="137" y="285"/>
                  </a:lnTo>
                  <a:lnTo>
                    <a:pt x="149" y="253"/>
                  </a:lnTo>
                  <a:lnTo>
                    <a:pt x="192" y="262"/>
                  </a:lnTo>
                  <a:lnTo>
                    <a:pt x="194" y="243"/>
                  </a:lnTo>
                  <a:lnTo>
                    <a:pt x="268" y="226"/>
                  </a:lnTo>
                  <a:lnTo>
                    <a:pt x="281" y="192"/>
                  </a:lnTo>
                  <a:lnTo>
                    <a:pt x="251" y="187"/>
                  </a:lnTo>
                  <a:lnTo>
                    <a:pt x="290" y="136"/>
                  </a:lnTo>
                  <a:lnTo>
                    <a:pt x="328" y="132"/>
                  </a:lnTo>
                  <a:lnTo>
                    <a:pt x="338" y="111"/>
                  </a:lnTo>
                  <a:lnTo>
                    <a:pt x="324" y="94"/>
                  </a:lnTo>
                  <a:lnTo>
                    <a:pt x="332" y="68"/>
                  </a:lnTo>
                  <a:lnTo>
                    <a:pt x="302" y="58"/>
                  </a:lnTo>
                  <a:lnTo>
                    <a:pt x="287" y="19"/>
                  </a:lnTo>
                  <a:lnTo>
                    <a:pt x="256" y="5"/>
                  </a:lnTo>
                  <a:lnTo>
                    <a:pt x="256" y="2"/>
                  </a:lnTo>
                  <a:lnTo>
                    <a:pt x="205" y="0"/>
                  </a:lnTo>
                  <a:lnTo>
                    <a:pt x="181" y="24"/>
                  </a:lnTo>
                  <a:lnTo>
                    <a:pt x="145" y="2"/>
                  </a:lnTo>
                  <a:lnTo>
                    <a:pt x="96" y="51"/>
                  </a:lnTo>
                  <a:lnTo>
                    <a:pt x="68" y="22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34" y="58"/>
                  </a:lnTo>
                  <a:lnTo>
                    <a:pt x="15" y="60"/>
                  </a:lnTo>
                  <a:lnTo>
                    <a:pt x="0" y="88"/>
                  </a:lnTo>
                  <a:lnTo>
                    <a:pt x="0" y="92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595721FB-498C-4120-B987-2E56E650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779" y="3645231"/>
              <a:ext cx="606499" cy="460632"/>
            </a:xfrm>
            <a:custGeom>
              <a:avLst/>
              <a:gdLst>
                <a:gd name="T0" fmla="*/ 49 w 395"/>
                <a:gd name="T1" fmla="*/ 6 h 300"/>
                <a:gd name="T2" fmla="*/ 106 w 395"/>
                <a:gd name="T3" fmla="*/ 62 h 300"/>
                <a:gd name="T4" fmla="*/ 151 w 395"/>
                <a:gd name="T5" fmla="*/ 74 h 300"/>
                <a:gd name="T6" fmla="*/ 163 w 395"/>
                <a:gd name="T7" fmla="*/ 68 h 300"/>
                <a:gd name="T8" fmla="*/ 153 w 395"/>
                <a:gd name="T9" fmla="*/ 17 h 300"/>
                <a:gd name="T10" fmla="*/ 168 w 395"/>
                <a:gd name="T11" fmla="*/ 11 h 300"/>
                <a:gd name="T12" fmla="*/ 174 w 395"/>
                <a:gd name="T13" fmla="*/ 53 h 300"/>
                <a:gd name="T14" fmla="*/ 225 w 395"/>
                <a:gd name="T15" fmla="*/ 0 h 300"/>
                <a:gd name="T16" fmla="*/ 255 w 395"/>
                <a:gd name="T17" fmla="*/ 21 h 300"/>
                <a:gd name="T18" fmla="*/ 319 w 395"/>
                <a:gd name="T19" fmla="*/ 43 h 300"/>
                <a:gd name="T20" fmla="*/ 316 w 395"/>
                <a:gd name="T21" fmla="*/ 45 h 300"/>
                <a:gd name="T22" fmla="*/ 363 w 395"/>
                <a:gd name="T23" fmla="*/ 106 h 300"/>
                <a:gd name="T24" fmla="*/ 382 w 395"/>
                <a:gd name="T25" fmla="*/ 206 h 300"/>
                <a:gd name="T26" fmla="*/ 372 w 395"/>
                <a:gd name="T27" fmla="*/ 257 h 300"/>
                <a:gd name="T28" fmla="*/ 395 w 395"/>
                <a:gd name="T29" fmla="*/ 264 h 300"/>
                <a:gd name="T30" fmla="*/ 340 w 395"/>
                <a:gd name="T31" fmla="*/ 291 h 300"/>
                <a:gd name="T32" fmla="*/ 319 w 395"/>
                <a:gd name="T33" fmla="*/ 276 h 300"/>
                <a:gd name="T34" fmla="*/ 293 w 395"/>
                <a:gd name="T35" fmla="*/ 285 h 300"/>
                <a:gd name="T36" fmla="*/ 295 w 395"/>
                <a:gd name="T37" fmla="*/ 266 h 300"/>
                <a:gd name="T38" fmla="*/ 244 w 395"/>
                <a:gd name="T39" fmla="*/ 283 h 300"/>
                <a:gd name="T40" fmla="*/ 221 w 395"/>
                <a:gd name="T41" fmla="*/ 300 h 300"/>
                <a:gd name="T42" fmla="*/ 204 w 395"/>
                <a:gd name="T43" fmla="*/ 291 h 300"/>
                <a:gd name="T44" fmla="*/ 74 w 395"/>
                <a:gd name="T45" fmla="*/ 204 h 300"/>
                <a:gd name="T46" fmla="*/ 64 w 395"/>
                <a:gd name="T47" fmla="*/ 155 h 300"/>
                <a:gd name="T48" fmla="*/ 0 w 395"/>
                <a:gd name="T49" fmla="*/ 77 h 300"/>
                <a:gd name="T50" fmla="*/ 49 w 395"/>
                <a:gd name="T51" fmla="*/ 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5" h="300">
                  <a:moveTo>
                    <a:pt x="49" y="6"/>
                  </a:moveTo>
                  <a:lnTo>
                    <a:pt x="106" y="62"/>
                  </a:lnTo>
                  <a:lnTo>
                    <a:pt x="151" y="74"/>
                  </a:lnTo>
                  <a:lnTo>
                    <a:pt x="163" y="68"/>
                  </a:lnTo>
                  <a:lnTo>
                    <a:pt x="153" y="17"/>
                  </a:lnTo>
                  <a:lnTo>
                    <a:pt x="168" y="11"/>
                  </a:lnTo>
                  <a:lnTo>
                    <a:pt x="174" y="53"/>
                  </a:lnTo>
                  <a:lnTo>
                    <a:pt x="225" y="0"/>
                  </a:lnTo>
                  <a:lnTo>
                    <a:pt x="255" y="21"/>
                  </a:lnTo>
                  <a:lnTo>
                    <a:pt x="319" y="43"/>
                  </a:lnTo>
                  <a:lnTo>
                    <a:pt x="316" y="45"/>
                  </a:lnTo>
                  <a:lnTo>
                    <a:pt x="363" y="106"/>
                  </a:lnTo>
                  <a:lnTo>
                    <a:pt x="382" y="206"/>
                  </a:lnTo>
                  <a:lnTo>
                    <a:pt x="372" y="257"/>
                  </a:lnTo>
                  <a:lnTo>
                    <a:pt x="395" y="264"/>
                  </a:lnTo>
                  <a:lnTo>
                    <a:pt x="340" y="291"/>
                  </a:lnTo>
                  <a:lnTo>
                    <a:pt x="319" y="276"/>
                  </a:lnTo>
                  <a:lnTo>
                    <a:pt x="293" y="285"/>
                  </a:lnTo>
                  <a:lnTo>
                    <a:pt x="295" y="266"/>
                  </a:lnTo>
                  <a:lnTo>
                    <a:pt x="244" y="283"/>
                  </a:lnTo>
                  <a:lnTo>
                    <a:pt x="221" y="300"/>
                  </a:lnTo>
                  <a:lnTo>
                    <a:pt x="204" y="291"/>
                  </a:lnTo>
                  <a:lnTo>
                    <a:pt x="74" y="204"/>
                  </a:lnTo>
                  <a:lnTo>
                    <a:pt x="64" y="155"/>
                  </a:lnTo>
                  <a:lnTo>
                    <a:pt x="0" y="77"/>
                  </a:lnTo>
                  <a:lnTo>
                    <a:pt x="49" y="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7CD0FA7A-903A-4625-A282-179DB84D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221" y="2963495"/>
              <a:ext cx="560436" cy="606500"/>
            </a:xfrm>
            <a:custGeom>
              <a:avLst/>
              <a:gdLst>
                <a:gd name="T0" fmla="*/ 0 w 365"/>
                <a:gd name="T1" fmla="*/ 246 h 395"/>
                <a:gd name="T2" fmla="*/ 30 w 365"/>
                <a:gd name="T3" fmla="*/ 299 h 395"/>
                <a:gd name="T4" fmla="*/ 64 w 365"/>
                <a:gd name="T5" fmla="*/ 295 h 395"/>
                <a:gd name="T6" fmla="*/ 79 w 365"/>
                <a:gd name="T7" fmla="*/ 319 h 395"/>
                <a:gd name="T8" fmla="*/ 79 w 365"/>
                <a:gd name="T9" fmla="*/ 319 h 395"/>
                <a:gd name="T10" fmla="*/ 123 w 365"/>
                <a:gd name="T11" fmla="*/ 338 h 395"/>
                <a:gd name="T12" fmla="*/ 134 w 365"/>
                <a:gd name="T13" fmla="*/ 323 h 395"/>
                <a:gd name="T14" fmla="*/ 157 w 365"/>
                <a:gd name="T15" fmla="*/ 329 h 395"/>
                <a:gd name="T16" fmla="*/ 159 w 365"/>
                <a:gd name="T17" fmla="*/ 304 h 395"/>
                <a:gd name="T18" fmla="*/ 219 w 365"/>
                <a:gd name="T19" fmla="*/ 363 h 395"/>
                <a:gd name="T20" fmla="*/ 240 w 365"/>
                <a:gd name="T21" fmla="*/ 370 h 395"/>
                <a:gd name="T22" fmla="*/ 253 w 365"/>
                <a:gd name="T23" fmla="*/ 353 h 395"/>
                <a:gd name="T24" fmla="*/ 253 w 365"/>
                <a:gd name="T25" fmla="*/ 374 h 395"/>
                <a:gd name="T26" fmla="*/ 274 w 365"/>
                <a:gd name="T27" fmla="*/ 367 h 395"/>
                <a:gd name="T28" fmla="*/ 287 w 365"/>
                <a:gd name="T29" fmla="*/ 395 h 395"/>
                <a:gd name="T30" fmla="*/ 310 w 365"/>
                <a:gd name="T31" fmla="*/ 384 h 395"/>
                <a:gd name="T32" fmla="*/ 302 w 365"/>
                <a:gd name="T33" fmla="*/ 363 h 395"/>
                <a:gd name="T34" fmla="*/ 302 w 365"/>
                <a:gd name="T35" fmla="*/ 361 h 395"/>
                <a:gd name="T36" fmla="*/ 338 w 365"/>
                <a:gd name="T37" fmla="*/ 261 h 395"/>
                <a:gd name="T38" fmla="*/ 353 w 365"/>
                <a:gd name="T39" fmla="*/ 257 h 395"/>
                <a:gd name="T40" fmla="*/ 342 w 365"/>
                <a:gd name="T41" fmla="*/ 242 h 395"/>
                <a:gd name="T42" fmla="*/ 365 w 365"/>
                <a:gd name="T43" fmla="*/ 231 h 395"/>
                <a:gd name="T44" fmla="*/ 363 w 365"/>
                <a:gd name="T45" fmla="*/ 197 h 395"/>
                <a:gd name="T46" fmla="*/ 344 w 365"/>
                <a:gd name="T47" fmla="*/ 187 h 395"/>
                <a:gd name="T48" fmla="*/ 355 w 365"/>
                <a:gd name="T49" fmla="*/ 170 h 395"/>
                <a:gd name="T50" fmla="*/ 331 w 365"/>
                <a:gd name="T51" fmla="*/ 153 h 395"/>
                <a:gd name="T52" fmla="*/ 312 w 365"/>
                <a:gd name="T53" fmla="*/ 168 h 395"/>
                <a:gd name="T54" fmla="*/ 257 w 365"/>
                <a:gd name="T55" fmla="*/ 170 h 395"/>
                <a:gd name="T56" fmla="*/ 259 w 365"/>
                <a:gd name="T57" fmla="*/ 146 h 395"/>
                <a:gd name="T58" fmla="*/ 244 w 365"/>
                <a:gd name="T59" fmla="*/ 149 h 395"/>
                <a:gd name="T60" fmla="*/ 219 w 365"/>
                <a:gd name="T61" fmla="*/ 80 h 395"/>
                <a:gd name="T62" fmla="*/ 202 w 365"/>
                <a:gd name="T63" fmla="*/ 91 h 395"/>
                <a:gd name="T64" fmla="*/ 178 w 365"/>
                <a:gd name="T65" fmla="*/ 74 h 395"/>
                <a:gd name="T66" fmla="*/ 191 w 365"/>
                <a:gd name="T67" fmla="*/ 49 h 395"/>
                <a:gd name="T68" fmla="*/ 138 w 365"/>
                <a:gd name="T69" fmla="*/ 0 h 395"/>
                <a:gd name="T70" fmla="*/ 49 w 365"/>
                <a:gd name="T71" fmla="*/ 12 h 395"/>
                <a:gd name="T72" fmla="*/ 49 w 365"/>
                <a:gd name="T73" fmla="*/ 51 h 395"/>
                <a:gd name="T74" fmla="*/ 23 w 365"/>
                <a:gd name="T75" fmla="*/ 83 h 395"/>
                <a:gd name="T76" fmla="*/ 45 w 365"/>
                <a:gd name="T77" fmla="*/ 93 h 395"/>
                <a:gd name="T78" fmla="*/ 68 w 365"/>
                <a:gd name="T79" fmla="*/ 155 h 395"/>
                <a:gd name="T80" fmla="*/ 38 w 365"/>
                <a:gd name="T81" fmla="*/ 183 h 395"/>
                <a:gd name="T82" fmla="*/ 42 w 365"/>
                <a:gd name="T83" fmla="*/ 221 h 395"/>
                <a:gd name="T84" fmla="*/ 0 w 365"/>
                <a:gd name="T85" fmla="*/ 242 h 395"/>
                <a:gd name="T86" fmla="*/ 0 w 365"/>
                <a:gd name="T87" fmla="*/ 24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5" h="395">
                  <a:moveTo>
                    <a:pt x="0" y="246"/>
                  </a:moveTo>
                  <a:lnTo>
                    <a:pt x="30" y="299"/>
                  </a:lnTo>
                  <a:lnTo>
                    <a:pt x="64" y="295"/>
                  </a:lnTo>
                  <a:lnTo>
                    <a:pt x="79" y="319"/>
                  </a:lnTo>
                  <a:lnTo>
                    <a:pt x="79" y="319"/>
                  </a:lnTo>
                  <a:lnTo>
                    <a:pt x="123" y="338"/>
                  </a:lnTo>
                  <a:lnTo>
                    <a:pt x="134" y="323"/>
                  </a:lnTo>
                  <a:lnTo>
                    <a:pt x="157" y="329"/>
                  </a:lnTo>
                  <a:lnTo>
                    <a:pt x="159" y="304"/>
                  </a:lnTo>
                  <a:lnTo>
                    <a:pt x="219" y="363"/>
                  </a:lnTo>
                  <a:lnTo>
                    <a:pt x="240" y="370"/>
                  </a:lnTo>
                  <a:lnTo>
                    <a:pt x="253" y="353"/>
                  </a:lnTo>
                  <a:lnTo>
                    <a:pt x="253" y="374"/>
                  </a:lnTo>
                  <a:lnTo>
                    <a:pt x="274" y="367"/>
                  </a:lnTo>
                  <a:lnTo>
                    <a:pt x="287" y="395"/>
                  </a:lnTo>
                  <a:lnTo>
                    <a:pt x="310" y="384"/>
                  </a:lnTo>
                  <a:lnTo>
                    <a:pt x="302" y="363"/>
                  </a:lnTo>
                  <a:lnTo>
                    <a:pt x="302" y="361"/>
                  </a:lnTo>
                  <a:lnTo>
                    <a:pt x="338" y="261"/>
                  </a:lnTo>
                  <a:lnTo>
                    <a:pt x="353" y="257"/>
                  </a:lnTo>
                  <a:lnTo>
                    <a:pt x="342" y="242"/>
                  </a:lnTo>
                  <a:lnTo>
                    <a:pt x="365" y="231"/>
                  </a:lnTo>
                  <a:lnTo>
                    <a:pt x="363" y="197"/>
                  </a:lnTo>
                  <a:lnTo>
                    <a:pt x="344" y="187"/>
                  </a:lnTo>
                  <a:lnTo>
                    <a:pt x="355" y="170"/>
                  </a:lnTo>
                  <a:lnTo>
                    <a:pt x="331" y="153"/>
                  </a:lnTo>
                  <a:lnTo>
                    <a:pt x="312" y="168"/>
                  </a:lnTo>
                  <a:lnTo>
                    <a:pt x="257" y="170"/>
                  </a:lnTo>
                  <a:lnTo>
                    <a:pt x="259" y="146"/>
                  </a:lnTo>
                  <a:lnTo>
                    <a:pt x="244" y="149"/>
                  </a:lnTo>
                  <a:lnTo>
                    <a:pt x="219" y="80"/>
                  </a:lnTo>
                  <a:lnTo>
                    <a:pt x="202" y="91"/>
                  </a:lnTo>
                  <a:lnTo>
                    <a:pt x="178" y="74"/>
                  </a:lnTo>
                  <a:lnTo>
                    <a:pt x="191" y="49"/>
                  </a:lnTo>
                  <a:lnTo>
                    <a:pt x="138" y="0"/>
                  </a:lnTo>
                  <a:lnTo>
                    <a:pt x="49" y="12"/>
                  </a:lnTo>
                  <a:lnTo>
                    <a:pt x="49" y="51"/>
                  </a:lnTo>
                  <a:lnTo>
                    <a:pt x="23" y="83"/>
                  </a:lnTo>
                  <a:lnTo>
                    <a:pt x="45" y="93"/>
                  </a:lnTo>
                  <a:lnTo>
                    <a:pt x="68" y="155"/>
                  </a:lnTo>
                  <a:lnTo>
                    <a:pt x="38" y="183"/>
                  </a:lnTo>
                  <a:lnTo>
                    <a:pt x="42" y="221"/>
                  </a:lnTo>
                  <a:lnTo>
                    <a:pt x="0" y="242"/>
                  </a:lnTo>
                  <a:lnTo>
                    <a:pt x="0" y="24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177BF335-0C93-4ED1-9F82-AB5E0CDD9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337" y="2482902"/>
              <a:ext cx="357758" cy="185789"/>
            </a:xfrm>
            <a:custGeom>
              <a:avLst/>
              <a:gdLst>
                <a:gd name="T0" fmla="*/ 0 w 233"/>
                <a:gd name="T1" fmla="*/ 60 h 121"/>
                <a:gd name="T2" fmla="*/ 34 w 233"/>
                <a:gd name="T3" fmla="*/ 64 h 121"/>
                <a:gd name="T4" fmla="*/ 36 w 233"/>
                <a:gd name="T5" fmla="*/ 64 h 121"/>
                <a:gd name="T6" fmla="*/ 40 w 233"/>
                <a:gd name="T7" fmla="*/ 66 h 121"/>
                <a:gd name="T8" fmla="*/ 42 w 233"/>
                <a:gd name="T9" fmla="*/ 66 h 121"/>
                <a:gd name="T10" fmla="*/ 99 w 233"/>
                <a:gd name="T11" fmla="*/ 89 h 121"/>
                <a:gd name="T12" fmla="*/ 121 w 233"/>
                <a:gd name="T13" fmla="*/ 83 h 121"/>
                <a:gd name="T14" fmla="*/ 140 w 233"/>
                <a:gd name="T15" fmla="*/ 121 h 121"/>
                <a:gd name="T16" fmla="*/ 161 w 233"/>
                <a:gd name="T17" fmla="*/ 106 h 121"/>
                <a:gd name="T18" fmla="*/ 161 w 233"/>
                <a:gd name="T19" fmla="*/ 106 h 121"/>
                <a:gd name="T20" fmla="*/ 161 w 233"/>
                <a:gd name="T21" fmla="*/ 104 h 121"/>
                <a:gd name="T22" fmla="*/ 201 w 233"/>
                <a:gd name="T23" fmla="*/ 104 h 121"/>
                <a:gd name="T24" fmla="*/ 225 w 233"/>
                <a:gd name="T25" fmla="*/ 85 h 121"/>
                <a:gd name="T26" fmla="*/ 233 w 233"/>
                <a:gd name="T27" fmla="*/ 62 h 121"/>
                <a:gd name="T28" fmla="*/ 170 w 233"/>
                <a:gd name="T29" fmla="*/ 21 h 121"/>
                <a:gd name="T30" fmla="*/ 144 w 233"/>
                <a:gd name="T31" fmla="*/ 32 h 121"/>
                <a:gd name="T32" fmla="*/ 112 w 233"/>
                <a:gd name="T33" fmla="*/ 13 h 121"/>
                <a:gd name="T34" fmla="*/ 65 w 233"/>
                <a:gd name="T35" fmla="*/ 28 h 121"/>
                <a:gd name="T36" fmla="*/ 31 w 233"/>
                <a:gd name="T37" fmla="*/ 21 h 121"/>
                <a:gd name="T38" fmla="*/ 23 w 233"/>
                <a:gd name="T39" fmla="*/ 0 h 121"/>
                <a:gd name="T40" fmla="*/ 0 w 233"/>
                <a:gd name="T41" fmla="*/ 55 h 121"/>
                <a:gd name="T42" fmla="*/ 0 w 233"/>
                <a:gd name="T4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3" h="121">
                  <a:moveTo>
                    <a:pt x="0" y="60"/>
                  </a:moveTo>
                  <a:lnTo>
                    <a:pt x="34" y="64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99" y="89"/>
                  </a:lnTo>
                  <a:lnTo>
                    <a:pt x="121" y="83"/>
                  </a:lnTo>
                  <a:lnTo>
                    <a:pt x="140" y="121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4"/>
                  </a:lnTo>
                  <a:lnTo>
                    <a:pt x="201" y="104"/>
                  </a:lnTo>
                  <a:lnTo>
                    <a:pt x="225" y="85"/>
                  </a:lnTo>
                  <a:lnTo>
                    <a:pt x="233" y="62"/>
                  </a:lnTo>
                  <a:lnTo>
                    <a:pt x="170" y="21"/>
                  </a:lnTo>
                  <a:lnTo>
                    <a:pt x="144" y="32"/>
                  </a:lnTo>
                  <a:lnTo>
                    <a:pt x="112" y="13"/>
                  </a:lnTo>
                  <a:lnTo>
                    <a:pt x="65" y="28"/>
                  </a:lnTo>
                  <a:lnTo>
                    <a:pt x="31" y="21"/>
                  </a:lnTo>
                  <a:lnTo>
                    <a:pt x="23" y="0"/>
                  </a:lnTo>
                  <a:lnTo>
                    <a:pt x="0" y="55"/>
                  </a:lnTo>
                  <a:lnTo>
                    <a:pt x="0" y="6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11DBA33-FB4C-4882-B0D4-CB8D83821898}"/>
              </a:ext>
            </a:extLst>
          </p:cNvPr>
          <p:cNvSpPr/>
          <p:nvPr/>
        </p:nvSpPr>
        <p:spPr>
          <a:xfrm>
            <a:off x="390194" y="5278979"/>
            <a:ext cx="106296" cy="106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8196BE-AB03-4A0D-9F04-F146C455B3F4}"/>
              </a:ext>
            </a:extLst>
          </p:cNvPr>
          <p:cNvSpPr/>
          <p:nvPr/>
        </p:nvSpPr>
        <p:spPr>
          <a:xfrm>
            <a:off x="390194" y="5522052"/>
            <a:ext cx="106296" cy="10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4F8D5A-1C96-4FAF-94CC-4B72400287CF}"/>
              </a:ext>
            </a:extLst>
          </p:cNvPr>
          <p:cNvSpPr/>
          <p:nvPr/>
        </p:nvSpPr>
        <p:spPr>
          <a:xfrm>
            <a:off x="390194" y="5765126"/>
            <a:ext cx="106296" cy="106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C544AE7-7129-4945-9F2A-D9F92CB8BEAB}"/>
              </a:ext>
            </a:extLst>
          </p:cNvPr>
          <p:cNvSpPr/>
          <p:nvPr/>
        </p:nvSpPr>
        <p:spPr>
          <a:xfrm>
            <a:off x="9215531" y="0"/>
            <a:ext cx="1414370" cy="177228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utiliser une carte de France et modifier 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la couleur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des départements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Copier-coller la carte dans votre présentation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carte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le département désiré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Changer la couleur de remplissage</a:t>
            </a:r>
          </a:p>
          <a:p>
            <a:pPr defTabSz="685800"/>
            <a:r>
              <a:rPr lang="fr-FR" sz="750" dirty="0">
                <a:solidFill>
                  <a:srgbClr val="314051"/>
                </a:solidFill>
                <a:latin typeface="MAIF"/>
              </a:rPr>
              <a:t>Attention, n’oubliez pas de de copier-coller et modifier la légende. </a:t>
            </a:r>
          </a:p>
        </p:txBody>
      </p:sp>
    </p:spTree>
    <p:extLst>
      <p:ext uri="{BB962C8B-B14F-4D97-AF65-F5344CB8AC3E}">
        <p14:creationId xmlns:p14="http://schemas.microsoft.com/office/powerpoint/2010/main" val="13181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4B0F24DE-F2B4-4222-B0ED-4D2D5047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126FAF-D191-4B4C-9EB7-A951CE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8F62-1FD0-46C6-A8BA-A1F8609DB71D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CAECCB-0F92-48F4-84FE-24A36B4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06E40-4590-4343-B3A6-F4AC1984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42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5B8410-5305-4004-9962-A4AF1A38D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33906DC-A72A-4DCD-98F8-72B2570C92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34522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les paramètres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 lecture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la barre d’outils, cliquer sur Lecture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Dérouler le menu démarrage pour choisir l’option de lancement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Pour changer l’image initiale, sélectionner la vidéo et dans l’onglet « Format », choisir « Image initiale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et la placer à l’arrière-plan pour faire apparaître le titre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de la slide</a:t>
            </a:r>
          </a:p>
          <a:p>
            <a:pPr defTabSz="685800">
              <a:spcBef>
                <a:spcPts val="900"/>
              </a:spcBef>
            </a:pPr>
            <a:r>
              <a:rPr lang="fr-FR" sz="750" dirty="0">
                <a:solidFill>
                  <a:srgbClr val="314051"/>
                </a:solidFill>
                <a:latin typeface="MAIF Medium"/>
              </a:rPr>
              <a:t>Pour insérer une vidéo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en ligne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l’onglet « Insertion »,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cliquer sur « Vidéo »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Vidéo en ligne » et coller le lien hypertexte de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ligne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CEA41D81-0CD4-4B5C-9497-518DFFD3355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4F3415-5D1B-4878-AEFA-237823DA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686360-2020-45E3-B3B2-FC88BB8190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4210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E02D1EA-AD3E-4DFC-8F2A-4CBE8E35D3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48B31D2-EF6F-435E-A646-1C0904AD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A7446B0-BD91-479F-80E0-A7F02E97F1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341595-82B3-4280-A477-4ED21EE979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4.5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119519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Insérer un visuel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4066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6BC2A54-BACF-41AF-B368-334EF244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FC477-BBF8-4A37-85C6-DB7E766F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CBF2ED-D57E-4540-B0DC-903A4921553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02/10/2019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C884C6-6743-4FFE-90CA-5B3F208C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DD84DA-E9A3-4C2E-BD75-DD1B814A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45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C0CD013-11ED-4927-9BE4-5FA3D81D3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E694746-8610-4018-9BA1-67AA274E4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6181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B6003F0-4EB1-4105-A408-067571B4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Toolbox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1136D2-11BC-46CD-A37D-0DE3CF16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BDF89D-094E-4E44-BB24-6B4D64A9104B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02/10/2019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1ADD4F-D4DA-47DF-BD16-A6F2F0DD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163307-54D9-4563-AB2E-BBB6B873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DC8B859-1400-468A-8120-FEF70DD86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6.0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1A54F6-6070-43FF-9BEA-BEA8682DCEEA}"/>
              </a:ext>
            </a:extLst>
          </p:cNvPr>
          <p:cNvGrpSpPr/>
          <p:nvPr/>
        </p:nvGrpSpPr>
        <p:grpSpPr>
          <a:xfrm>
            <a:off x="1942148" y="1742880"/>
            <a:ext cx="1074421" cy="264320"/>
            <a:chOff x="3671206" y="2656297"/>
            <a:chExt cx="4863194" cy="352426"/>
          </a:xfrm>
        </p:grpSpPr>
        <p:sp>
          <p:nvSpPr>
            <p:cNvPr id="64" name="Rectangle 10">
              <a:extLst>
                <a:ext uri="{FF2B5EF4-FFF2-40B4-BE49-F238E27FC236}">
                  <a16:creationId xmlns:a16="http://schemas.microsoft.com/office/drawing/2014/main" id="{DAB63615-968A-4C83-B88E-42DEEA06682C}"/>
                </a:ext>
              </a:extLst>
            </p:cNvPr>
            <p:cNvSpPr/>
            <p:nvPr/>
          </p:nvSpPr>
          <p:spPr>
            <a:xfrm>
              <a:off x="3671206" y="2823011"/>
              <a:ext cx="4863194" cy="185711"/>
            </a:xfrm>
            <a:custGeom>
              <a:avLst/>
              <a:gdLst>
                <a:gd name="connsiteX0" fmla="*/ 0 w 1638300"/>
                <a:gd name="connsiteY0" fmla="*/ 0 h 1085850"/>
                <a:gd name="connsiteX1" fmla="*/ 1638300 w 1638300"/>
                <a:gd name="connsiteY1" fmla="*/ 0 h 1085850"/>
                <a:gd name="connsiteX2" fmla="*/ 1638300 w 1638300"/>
                <a:gd name="connsiteY2" fmla="*/ 1085850 h 1085850"/>
                <a:gd name="connsiteX3" fmla="*/ 0 w 1638300"/>
                <a:gd name="connsiteY3" fmla="*/ 1085850 h 1085850"/>
                <a:gd name="connsiteX4" fmla="*/ 0 w 1638300"/>
                <a:gd name="connsiteY4" fmla="*/ 0 h 1085850"/>
                <a:gd name="connsiteX0" fmla="*/ 0 w 1638300"/>
                <a:gd name="connsiteY0" fmla="*/ 0 h 1085850"/>
                <a:gd name="connsiteX1" fmla="*/ 1638300 w 1638300"/>
                <a:gd name="connsiteY1" fmla="*/ 0 h 1085850"/>
                <a:gd name="connsiteX2" fmla="*/ 1638300 w 1638300"/>
                <a:gd name="connsiteY2" fmla="*/ 1085850 h 1085850"/>
                <a:gd name="connsiteX3" fmla="*/ 809625 w 1638300"/>
                <a:gd name="connsiteY3" fmla="*/ 1085850 h 1085850"/>
                <a:gd name="connsiteX4" fmla="*/ 0 w 1638300"/>
                <a:gd name="connsiteY4" fmla="*/ 1085850 h 1085850"/>
                <a:gd name="connsiteX5" fmla="*/ 0 w 1638300"/>
                <a:gd name="connsiteY5" fmla="*/ 0 h 1085850"/>
                <a:gd name="connsiteX0" fmla="*/ 809625 w 1638300"/>
                <a:gd name="connsiteY0" fmla="*/ 1085850 h 1177290"/>
                <a:gd name="connsiteX1" fmla="*/ 0 w 1638300"/>
                <a:gd name="connsiteY1" fmla="*/ 1085850 h 1177290"/>
                <a:gd name="connsiteX2" fmla="*/ 0 w 1638300"/>
                <a:gd name="connsiteY2" fmla="*/ 0 h 1177290"/>
                <a:gd name="connsiteX3" fmla="*/ 1638300 w 1638300"/>
                <a:gd name="connsiteY3" fmla="*/ 0 h 1177290"/>
                <a:gd name="connsiteX4" fmla="*/ 1638300 w 1638300"/>
                <a:gd name="connsiteY4" fmla="*/ 1085850 h 1177290"/>
                <a:gd name="connsiteX5" fmla="*/ 901065 w 1638300"/>
                <a:gd name="connsiteY5" fmla="*/ 1177290 h 1177290"/>
                <a:gd name="connsiteX0" fmla="*/ 809625 w 1638300"/>
                <a:gd name="connsiteY0" fmla="*/ 1085850 h 1085850"/>
                <a:gd name="connsiteX1" fmla="*/ 0 w 1638300"/>
                <a:gd name="connsiteY1" fmla="*/ 1085850 h 1085850"/>
                <a:gd name="connsiteX2" fmla="*/ 0 w 1638300"/>
                <a:gd name="connsiteY2" fmla="*/ 0 h 1085850"/>
                <a:gd name="connsiteX3" fmla="*/ 1638300 w 1638300"/>
                <a:gd name="connsiteY3" fmla="*/ 0 h 1085850"/>
                <a:gd name="connsiteX4" fmla="*/ 1638300 w 1638300"/>
                <a:gd name="connsiteY4" fmla="*/ 1085850 h 1085850"/>
                <a:gd name="connsiteX0" fmla="*/ 0 w 1638300"/>
                <a:gd name="connsiteY0" fmla="*/ 1085850 h 1085850"/>
                <a:gd name="connsiteX1" fmla="*/ 0 w 1638300"/>
                <a:gd name="connsiteY1" fmla="*/ 0 h 1085850"/>
                <a:gd name="connsiteX2" fmla="*/ 1638300 w 1638300"/>
                <a:gd name="connsiteY2" fmla="*/ 0 h 1085850"/>
                <a:gd name="connsiteX3" fmla="*/ 1638300 w 1638300"/>
                <a:gd name="connsiteY3" fmla="*/ 108585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00" h="1085850">
                  <a:moveTo>
                    <a:pt x="0" y="1085850"/>
                  </a:moveTo>
                  <a:lnTo>
                    <a:pt x="0" y="0"/>
                  </a:lnTo>
                  <a:lnTo>
                    <a:pt x="1638300" y="0"/>
                  </a:lnTo>
                  <a:lnTo>
                    <a:pt x="1638300" y="1085850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431AA912-BDD5-415D-BAFF-2E28D37AF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656297"/>
              <a:ext cx="0" cy="352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7D268001-6B0A-40C6-AEEA-C38C02721C87}"/>
              </a:ext>
            </a:extLst>
          </p:cNvPr>
          <p:cNvCxnSpPr>
            <a:cxnSpLocks/>
          </p:cNvCxnSpPr>
          <p:nvPr/>
        </p:nvCxnSpPr>
        <p:spPr>
          <a:xfrm flipV="1">
            <a:off x="2306405" y="2249080"/>
            <a:ext cx="0" cy="502920"/>
          </a:xfrm>
          <a:prstGeom prst="lin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Rectangle 9">
            <a:extLst>
              <a:ext uri="{FF2B5EF4-FFF2-40B4-BE49-F238E27FC236}">
                <a16:creationId xmlns:a16="http://schemas.microsoft.com/office/drawing/2014/main" id="{C470C292-CFB1-428B-940F-37A3929CD7C9}"/>
              </a:ext>
            </a:extLst>
          </p:cNvPr>
          <p:cNvSpPr/>
          <p:nvPr/>
        </p:nvSpPr>
        <p:spPr>
          <a:xfrm rot="5400000" flipV="1">
            <a:off x="1382667" y="1687693"/>
            <a:ext cx="139285" cy="513979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id="{2C149205-1F39-4431-9C15-42D796252E66}"/>
              </a:ext>
            </a:extLst>
          </p:cNvPr>
          <p:cNvSpPr/>
          <p:nvPr/>
        </p:nvSpPr>
        <p:spPr>
          <a:xfrm rot="16200000" flipH="1" flipV="1">
            <a:off x="822225" y="1687693"/>
            <a:ext cx="139285" cy="513979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id="{846576D7-D974-4E0A-92F2-8EC2D892A7BA}"/>
              </a:ext>
            </a:extLst>
          </p:cNvPr>
          <p:cNvSpPr/>
          <p:nvPr/>
        </p:nvSpPr>
        <p:spPr>
          <a:xfrm rot="10800000" flipV="1">
            <a:off x="1503675" y="2237090"/>
            <a:ext cx="139285" cy="513979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06DC154B-9D6D-4A13-8AC3-2CD2E5772EC1}"/>
              </a:ext>
            </a:extLst>
          </p:cNvPr>
          <p:cNvSpPr/>
          <p:nvPr/>
        </p:nvSpPr>
        <p:spPr>
          <a:xfrm flipH="1" flipV="1">
            <a:off x="648818" y="2237090"/>
            <a:ext cx="139285" cy="513979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74" name="Rectangle 9">
            <a:extLst>
              <a:ext uri="{FF2B5EF4-FFF2-40B4-BE49-F238E27FC236}">
                <a16:creationId xmlns:a16="http://schemas.microsoft.com/office/drawing/2014/main" id="{DA784A3F-93B7-4932-A3F8-67571B037FE7}"/>
              </a:ext>
            </a:extLst>
          </p:cNvPr>
          <p:cNvSpPr/>
          <p:nvPr/>
        </p:nvSpPr>
        <p:spPr>
          <a:xfrm flipV="1">
            <a:off x="1076247" y="2237090"/>
            <a:ext cx="139285" cy="513979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056CAFE9-9B4E-42FB-942A-61BBCFA99CCF}"/>
              </a:ext>
            </a:extLst>
          </p:cNvPr>
          <p:cNvSpPr/>
          <p:nvPr/>
        </p:nvSpPr>
        <p:spPr>
          <a:xfrm rot="10800000" flipH="1" flipV="1">
            <a:off x="1931104" y="2237090"/>
            <a:ext cx="139285" cy="513979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98EC3589-523C-49D2-B47F-2CB4ADC80314}"/>
              </a:ext>
            </a:extLst>
          </p:cNvPr>
          <p:cNvCxnSpPr>
            <a:cxnSpLocks/>
          </p:cNvCxnSpPr>
          <p:nvPr/>
        </p:nvCxnSpPr>
        <p:spPr>
          <a:xfrm rot="5400000" flipV="1">
            <a:off x="2746460" y="2249080"/>
            <a:ext cx="0" cy="502920"/>
          </a:xfrm>
          <a:prstGeom prst="lin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97120E59-0DFA-4B6E-9826-92B00FFD0B90}"/>
              </a:ext>
            </a:extLst>
          </p:cNvPr>
          <p:cNvGrpSpPr/>
          <p:nvPr/>
        </p:nvGrpSpPr>
        <p:grpSpPr>
          <a:xfrm>
            <a:off x="634365" y="3361827"/>
            <a:ext cx="671700" cy="214610"/>
            <a:chOff x="5213574" y="1600199"/>
            <a:chExt cx="895600" cy="286146"/>
          </a:xfrm>
        </p:grpSpPr>
        <p:pic>
          <p:nvPicPr>
            <p:cNvPr id="79" name="Graphique 78">
              <a:extLst>
                <a:ext uri="{FF2B5EF4-FFF2-40B4-BE49-F238E27FC236}">
                  <a16:creationId xmlns:a16="http://schemas.microsoft.com/office/drawing/2014/main" id="{610C4B4E-29E1-4223-8312-2CD59EE6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91" name="Graphique 90">
              <a:extLst>
                <a:ext uri="{FF2B5EF4-FFF2-40B4-BE49-F238E27FC236}">
                  <a16:creationId xmlns:a16="http://schemas.microsoft.com/office/drawing/2014/main" id="{0AFD9EA5-EDFF-40F6-9D42-E7E803244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95" name="Freeform 5">
            <a:extLst>
              <a:ext uri="{FF2B5EF4-FFF2-40B4-BE49-F238E27FC236}">
                <a16:creationId xmlns:a16="http://schemas.microsoft.com/office/drawing/2014/main" id="{DA8F2022-7BCB-49DC-854A-2A67D65EB41E}"/>
              </a:ext>
            </a:extLst>
          </p:cNvPr>
          <p:cNvSpPr>
            <a:spLocks/>
          </p:cNvSpPr>
          <p:nvPr/>
        </p:nvSpPr>
        <p:spPr bwMode="auto">
          <a:xfrm>
            <a:off x="2872523" y="3358927"/>
            <a:ext cx="139283" cy="22041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 dirty="0">
              <a:solidFill>
                <a:srgbClr val="314051"/>
              </a:solidFill>
              <a:latin typeface="MAIF"/>
            </a:endParaRPr>
          </a:p>
        </p:txBody>
      </p: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51DDA1B5-25C9-473A-BDDD-237F6FB8798E}"/>
              </a:ext>
            </a:extLst>
          </p:cNvPr>
          <p:cNvGrpSpPr/>
          <p:nvPr/>
        </p:nvGrpSpPr>
        <p:grpSpPr>
          <a:xfrm>
            <a:off x="634365" y="3791947"/>
            <a:ext cx="671700" cy="214610"/>
            <a:chOff x="5213574" y="1600199"/>
            <a:chExt cx="895600" cy="286146"/>
          </a:xfrm>
          <a:solidFill>
            <a:schemeClr val="bg2"/>
          </a:solidFill>
        </p:grpSpPr>
        <p:pic>
          <p:nvPicPr>
            <p:cNvPr id="128" name="Graphique 127">
              <a:extLst>
                <a:ext uri="{FF2B5EF4-FFF2-40B4-BE49-F238E27FC236}">
                  <a16:creationId xmlns:a16="http://schemas.microsoft.com/office/drawing/2014/main" id="{3423AA4C-59D7-4207-B98E-034CF1A6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29" name="Graphique 128">
              <a:extLst>
                <a:ext uri="{FF2B5EF4-FFF2-40B4-BE49-F238E27FC236}">
                  <a16:creationId xmlns:a16="http://schemas.microsoft.com/office/drawing/2014/main" id="{FDFC19B2-F6B4-4128-B55C-867E01B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27" name="Freeform 5">
            <a:extLst>
              <a:ext uri="{FF2B5EF4-FFF2-40B4-BE49-F238E27FC236}">
                <a16:creationId xmlns:a16="http://schemas.microsoft.com/office/drawing/2014/main" id="{E6BDCCF8-F7F3-4A7A-A540-B2AAA782EE5F}"/>
              </a:ext>
            </a:extLst>
          </p:cNvPr>
          <p:cNvSpPr>
            <a:spLocks/>
          </p:cNvSpPr>
          <p:nvPr/>
        </p:nvSpPr>
        <p:spPr bwMode="auto">
          <a:xfrm>
            <a:off x="2872523" y="3789047"/>
            <a:ext cx="139283" cy="22041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 dirty="0">
              <a:solidFill>
                <a:srgbClr val="314051"/>
              </a:solidFill>
              <a:latin typeface="MAIF"/>
            </a:endParaRPr>
          </a:p>
        </p:txBody>
      </p: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2BD97972-10D0-42A4-A73F-147409E4BC04}"/>
              </a:ext>
            </a:extLst>
          </p:cNvPr>
          <p:cNvGrpSpPr/>
          <p:nvPr/>
        </p:nvGrpSpPr>
        <p:grpSpPr>
          <a:xfrm>
            <a:off x="634365" y="4222066"/>
            <a:ext cx="671700" cy="214610"/>
            <a:chOff x="5213574" y="1600199"/>
            <a:chExt cx="895600" cy="286146"/>
          </a:xfrm>
          <a:solidFill>
            <a:schemeClr val="tx2"/>
          </a:solidFill>
        </p:grpSpPr>
        <p:pic>
          <p:nvPicPr>
            <p:cNvPr id="133" name="Graphique 132">
              <a:extLst>
                <a:ext uri="{FF2B5EF4-FFF2-40B4-BE49-F238E27FC236}">
                  <a16:creationId xmlns:a16="http://schemas.microsoft.com/office/drawing/2014/main" id="{A87BADF7-EB8F-4D45-BBDA-3362A6C72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34" name="Graphique 133">
              <a:extLst>
                <a:ext uri="{FF2B5EF4-FFF2-40B4-BE49-F238E27FC236}">
                  <a16:creationId xmlns:a16="http://schemas.microsoft.com/office/drawing/2014/main" id="{9AAC3E8A-683D-442B-8563-DE0A2EB4B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32" name="Freeform 5">
            <a:extLst>
              <a:ext uri="{FF2B5EF4-FFF2-40B4-BE49-F238E27FC236}">
                <a16:creationId xmlns:a16="http://schemas.microsoft.com/office/drawing/2014/main" id="{04BFEAD5-D97E-48F7-A86A-805BA313BCBC}"/>
              </a:ext>
            </a:extLst>
          </p:cNvPr>
          <p:cNvSpPr>
            <a:spLocks/>
          </p:cNvSpPr>
          <p:nvPr/>
        </p:nvSpPr>
        <p:spPr bwMode="auto">
          <a:xfrm>
            <a:off x="2872523" y="4219167"/>
            <a:ext cx="139283" cy="22041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 dirty="0">
              <a:solidFill>
                <a:srgbClr val="314051"/>
              </a:solidFill>
              <a:latin typeface="MAIF"/>
            </a:endParaRPr>
          </a:p>
        </p:txBody>
      </p: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04F6572D-E534-4FD5-95D5-5F58ACB2530B}"/>
              </a:ext>
            </a:extLst>
          </p:cNvPr>
          <p:cNvGrpSpPr/>
          <p:nvPr/>
        </p:nvGrpSpPr>
        <p:grpSpPr>
          <a:xfrm>
            <a:off x="634365" y="4652186"/>
            <a:ext cx="671700" cy="214610"/>
            <a:chOff x="5213574" y="1600199"/>
            <a:chExt cx="895600" cy="286146"/>
          </a:xfrm>
          <a:solidFill>
            <a:schemeClr val="accent1"/>
          </a:solidFill>
        </p:grpSpPr>
        <p:pic>
          <p:nvPicPr>
            <p:cNvPr id="138" name="Graphique 137">
              <a:extLst>
                <a:ext uri="{FF2B5EF4-FFF2-40B4-BE49-F238E27FC236}">
                  <a16:creationId xmlns:a16="http://schemas.microsoft.com/office/drawing/2014/main" id="{4669DF23-82C6-441A-9917-3A55A004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39" name="Graphique 138">
              <a:extLst>
                <a:ext uri="{FF2B5EF4-FFF2-40B4-BE49-F238E27FC236}">
                  <a16:creationId xmlns:a16="http://schemas.microsoft.com/office/drawing/2014/main" id="{38D09BA4-14B7-4BF3-A50F-EA54E6FFC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37" name="Freeform 5">
            <a:extLst>
              <a:ext uri="{FF2B5EF4-FFF2-40B4-BE49-F238E27FC236}">
                <a16:creationId xmlns:a16="http://schemas.microsoft.com/office/drawing/2014/main" id="{6BD309BD-DC89-4CB0-9D74-AD36E48EEA3F}"/>
              </a:ext>
            </a:extLst>
          </p:cNvPr>
          <p:cNvSpPr>
            <a:spLocks/>
          </p:cNvSpPr>
          <p:nvPr/>
        </p:nvSpPr>
        <p:spPr bwMode="auto">
          <a:xfrm>
            <a:off x="2872523" y="4649286"/>
            <a:ext cx="139283" cy="22041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 dirty="0">
              <a:solidFill>
                <a:srgbClr val="314051"/>
              </a:solidFill>
              <a:latin typeface="MAIF"/>
            </a:endParaRPr>
          </a:p>
        </p:txBody>
      </p: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A760FD4D-DD9A-4C26-9B19-9E7188470232}"/>
              </a:ext>
            </a:extLst>
          </p:cNvPr>
          <p:cNvGrpSpPr/>
          <p:nvPr/>
        </p:nvGrpSpPr>
        <p:grpSpPr>
          <a:xfrm>
            <a:off x="634365" y="5082305"/>
            <a:ext cx="671700" cy="214610"/>
            <a:chOff x="5213574" y="1600199"/>
            <a:chExt cx="895600" cy="286146"/>
          </a:xfrm>
          <a:solidFill>
            <a:schemeClr val="accent2"/>
          </a:solidFill>
        </p:grpSpPr>
        <p:pic>
          <p:nvPicPr>
            <p:cNvPr id="143" name="Graphique 142">
              <a:extLst>
                <a:ext uri="{FF2B5EF4-FFF2-40B4-BE49-F238E27FC236}">
                  <a16:creationId xmlns:a16="http://schemas.microsoft.com/office/drawing/2014/main" id="{4BC25F23-65BE-4479-9DC8-2862BB01A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44" name="Graphique 143">
              <a:extLst>
                <a:ext uri="{FF2B5EF4-FFF2-40B4-BE49-F238E27FC236}">
                  <a16:creationId xmlns:a16="http://schemas.microsoft.com/office/drawing/2014/main" id="{6E6EC459-8B04-47ED-A72F-0E7810B17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42" name="Freeform 5">
            <a:extLst>
              <a:ext uri="{FF2B5EF4-FFF2-40B4-BE49-F238E27FC236}">
                <a16:creationId xmlns:a16="http://schemas.microsoft.com/office/drawing/2014/main" id="{307422B6-4CC9-42EB-805E-ECE3FF4687AB}"/>
              </a:ext>
            </a:extLst>
          </p:cNvPr>
          <p:cNvSpPr>
            <a:spLocks/>
          </p:cNvSpPr>
          <p:nvPr/>
        </p:nvSpPr>
        <p:spPr bwMode="auto">
          <a:xfrm>
            <a:off x="2872523" y="5079405"/>
            <a:ext cx="139283" cy="22041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 dirty="0">
              <a:solidFill>
                <a:srgbClr val="314051"/>
              </a:solidFill>
              <a:latin typeface="MAIF"/>
            </a:endParaRPr>
          </a:p>
        </p:txBody>
      </p: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1D165FEA-3A0E-4F70-AFF5-4BD3E4CBDC01}"/>
              </a:ext>
            </a:extLst>
          </p:cNvPr>
          <p:cNvGrpSpPr/>
          <p:nvPr/>
        </p:nvGrpSpPr>
        <p:grpSpPr>
          <a:xfrm>
            <a:off x="1534736" y="3361827"/>
            <a:ext cx="671700" cy="214610"/>
            <a:chOff x="5213574" y="1600199"/>
            <a:chExt cx="895600" cy="286146"/>
          </a:xfrm>
          <a:solidFill>
            <a:schemeClr val="accent3"/>
          </a:solidFill>
        </p:grpSpPr>
        <p:pic>
          <p:nvPicPr>
            <p:cNvPr id="148" name="Graphique 147">
              <a:extLst>
                <a:ext uri="{FF2B5EF4-FFF2-40B4-BE49-F238E27FC236}">
                  <a16:creationId xmlns:a16="http://schemas.microsoft.com/office/drawing/2014/main" id="{64D906D2-7798-48E7-812E-1AB0BBF4B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49" name="Graphique 148">
              <a:extLst>
                <a:ext uri="{FF2B5EF4-FFF2-40B4-BE49-F238E27FC236}">
                  <a16:creationId xmlns:a16="http://schemas.microsoft.com/office/drawing/2014/main" id="{DA4619AB-8D9A-4953-BE0A-95B395C9C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47" name="Freeform 5">
            <a:extLst>
              <a:ext uri="{FF2B5EF4-FFF2-40B4-BE49-F238E27FC236}">
                <a16:creationId xmlns:a16="http://schemas.microsoft.com/office/drawing/2014/main" id="{47969D77-C8DD-4488-B54F-5B195106205A}"/>
              </a:ext>
            </a:extLst>
          </p:cNvPr>
          <p:cNvSpPr>
            <a:spLocks/>
          </p:cNvSpPr>
          <p:nvPr/>
        </p:nvSpPr>
        <p:spPr bwMode="auto">
          <a:xfrm>
            <a:off x="2655107" y="3358927"/>
            <a:ext cx="139283" cy="22041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 dirty="0">
              <a:solidFill>
                <a:srgbClr val="314051"/>
              </a:solidFill>
              <a:latin typeface="MAIF"/>
            </a:endParaRPr>
          </a:p>
        </p:txBody>
      </p: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7B688CD7-8A2C-4C80-86B0-5CA1227DB144}"/>
              </a:ext>
            </a:extLst>
          </p:cNvPr>
          <p:cNvGrpSpPr/>
          <p:nvPr/>
        </p:nvGrpSpPr>
        <p:grpSpPr>
          <a:xfrm>
            <a:off x="1534736" y="3791947"/>
            <a:ext cx="671700" cy="214610"/>
            <a:chOff x="5213574" y="1600199"/>
            <a:chExt cx="895600" cy="286146"/>
          </a:xfrm>
          <a:solidFill>
            <a:schemeClr val="accent4"/>
          </a:solidFill>
        </p:grpSpPr>
        <p:pic>
          <p:nvPicPr>
            <p:cNvPr id="153" name="Graphique 152">
              <a:extLst>
                <a:ext uri="{FF2B5EF4-FFF2-40B4-BE49-F238E27FC236}">
                  <a16:creationId xmlns:a16="http://schemas.microsoft.com/office/drawing/2014/main" id="{5D6620D8-5BFE-450B-8414-5303949ED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54" name="Graphique 153">
              <a:extLst>
                <a:ext uri="{FF2B5EF4-FFF2-40B4-BE49-F238E27FC236}">
                  <a16:creationId xmlns:a16="http://schemas.microsoft.com/office/drawing/2014/main" id="{E818CB10-0F51-4771-8EFA-4199E19DA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52" name="Freeform 5">
            <a:extLst>
              <a:ext uri="{FF2B5EF4-FFF2-40B4-BE49-F238E27FC236}">
                <a16:creationId xmlns:a16="http://schemas.microsoft.com/office/drawing/2014/main" id="{19D540E3-14C8-4DA6-BEB4-133BD12FF1D6}"/>
              </a:ext>
            </a:extLst>
          </p:cNvPr>
          <p:cNvSpPr>
            <a:spLocks/>
          </p:cNvSpPr>
          <p:nvPr/>
        </p:nvSpPr>
        <p:spPr bwMode="auto">
          <a:xfrm>
            <a:off x="2655107" y="3789047"/>
            <a:ext cx="139283" cy="22041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 dirty="0">
              <a:solidFill>
                <a:srgbClr val="314051"/>
              </a:solidFill>
              <a:latin typeface="MAIF"/>
            </a:endParaRPr>
          </a:p>
        </p:txBody>
      </p: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8796B32C-0758-4DCB-ADE8-AC89F4D25E5A}"/>
              </a:ext>
            </a:extLst>
          </p:cNvPr>
          <p:cNvGrpSpPr/>
          <p:nvPr/>
        </p:nvGrpSpPr>
        <p:grpSpPr>
          <a:xfrm>
            <a:off x="1534736" y="4222066"/>
            <a:ext cx="671700" cy="214610"/>
            <a:chOff x="5213574" y="1600199"/>
            <a:chExt cx="895600" cy="286146"/>
          </a:xfrm>
          <a:solidFill>
            <a:schemeClr val="accent5"/>
          </a:solidFill>
        </p:grpSpPr>
        <p:pic>
          <p:nvPicPr>
            <p:cNvPr id="158" name="Graphique 157">
              <a:extLst>
                <a:ext uri="{FF2B5EF4-FFF2-40B4-BE49-F238E27FC236}">
                  <a16:creationId xmlns:a16="http://schemas.microsoft.com/office/drawing/2014/main" id="{E372CAB9-D8FC-4D8B-9F6A-54478CA51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59" name="Graphique 158">
              <a:extLst>
                <a:ext uri="{FF2B5EF4-FFF2-40B4-BE49-F238E27FC236}">
                  <a16:creationId xmlns:a16="http://schemas.microsoft.com/office/drawing/2014/main" id="{C87B0644-2775-4C7B-AE23-88AB22FD5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57" name="Freeform 5">
            <a:extLst>
              <a:ext uri="{FF2B5EF4-FFF2-40B4-BE49-F238E27FC236}">
                <a16:creationId xmlns:a16="http://schemas.microsoft.com/office/drawing/2014/main" id="{A3762B38-DFF2-47D9-8C3F-676A30808BF5}"/>
              </a:ext>
            </a:extLst>
          </p:cNvPr>
          <p:cNvSpPr>
            <a:spLocks/>
          </p:cNvSpPr>
          <p:nvPr/>
        </p:nvSpPr>
        <p:spPr bwMode="auto">
          <a:xfrm>
            <a:off x="2655107" y="4219167"/>
            <a:ext cx="139283" cy="22041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 dirty="0">
              <a:solidFill>
                <a:srgbClr val="314051"/>
              </a:solidFill>
              <a:latin typeface="MAIF"/>
            </a:endParaRPr>
          </a:p>
        </p:txBody>
      </p: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344150E9-EA98-4406-8E59-D7D1561EAE1D}"/>
              </a:ext>
            </a:extLst>
          </p:cNvPr>
          <p:cNvGrpSpPr/>
          <p:nvPr/>
        </p:nvGrpSpPr>
        <p:grpSpPr>
          <a:xfrm>
            <a:off x="1534736" y="4652186"/>
            <a:ext cx="671700" cy="214610"/>
            <a:chOff x="5213574" y="1600199"/>
            <a:chExt cx="895600" cy="286146"/>
          </a:xfrm>
          <a:solidFill>
            <a:schemeClr val="accent6"/>
          </a:solidFill>
        </p:grpSpPr>
        <p:pic>
          <p:nvPicPr>
            <p:cNvPr id="163" name="Graphique 162">
              <a:extLst>
                <a:ext uri="{FF2B5EF4-FFF2-40B4-BE49-F238E27FC236}">
                  <a16:creationId xmlns:a16="http://schemas.microsoft.com/office/drawing/2014/main" id="{36B72196-6EED-4918-B9C0-4FD0814BE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64" name="Graphique 163">
              <a:extLst>
                <a:ext uri="{FF2B5EF4-FFF2-40B4-BE49-F238E27FC236}">
                  <a16:creationId xmlns:a16="http://schemas.microsoft.com/office/drawing/2014/main" id="{DE0071AA-3627-4B3F-ACEA-084C5807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62" name="Freeform 5">
            <a:extLst>
              <a:ext uri="{FF2B5EF4-FFF2-40B4-BE49-F238E27FC236}">
                <a16:creationId xmlns:a16="http://schemas.microsoft.com/office/drawing/2014/main" id="{4E5D619D-B01D-43B3-B0AA-DE8EE7C327D3}"/>
              </a:ext>
            </a:extLst>
          </p:cNvPr>
          <p:cNvSpPr>
            <a:spLocks/>
          </p:cNvSpPr>
          <p:nvPr/>
        </p:nvSpPr>
        <p:spPr bwMode="auto">
          <a:xfrm>
            <a:off x="2655107" y="4649286"/>
            <a:ext cx="139283" cy="22041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 dirty="0">
              <a:solidFill>
                <a:srgbClr val="314051"/>
              </a:solidFill>
              <a:latin typeface="MAIF"/>
            </a:endParaRPr>
          </a:p>
        </p:txBody>
      </p: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28D08C49-BA67-412A-BF0C-0FB62B777937}"/>
              </a:ext>
            </a:extLst>
          </p:cNvPr>
          <p:cNvGrpSpPr/>
          <p:nvPr/>
        </p:nvGrpSpPr>
        <p:grpSpPr>
          <a:xfrm>
            <a:off x="1534736" y="5082305"/>
            <a:ext cx="671700" cy="214610"/>
            <a:chOff x="5213574" y="1600199"/>
            <a:chExt cx="895600" cy="286146"/>
          </a:xfrm>
          <a:solidFill>
            <a:srgbClr val="F1F1F1"/>
          </a:solidFill>
        </p:grpSpPr>
        <p:pic>
          <p:nvPicPr>
            <p:cNvPr id="168" name="Graphique 167">
              <a:extLst>
                <a:ext uri="{FF2B5EF4-FFF2-40B4-BE49-F238E27FC236}">
                  <a16:creationId xmlns:a16="http://schemas.microsoft.com/office/drawing/2014/main" id="{D1AF6FDB-FB2E-476B-9DF2-A573AF166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69" name="Graphique 168">
              <a:extLst>
                <a:ext uri="{FF2B5EF4-FFF2-40B4-BE49-F238E27FC236}">
                  <a16:creationId xmlns:a16="http://schemas.microsoft.com/office/drawing/2014/main" id="{42AE639D-0747-4446-ADC2-A585EFE9E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67" name="Freeform 5">
            <a:extLst>
              <a:ext uri="{FF2B5EF4-FFF2-40B4-BE49-F238E27FC236}">
                <a16:creationId xmlns:a16="http://schemas.microsoft.com/office/drawing/2014/main" id="{195D1EDF-4644-4B53-8AE3-2D0DBB700D04}"/>
              </a:ext>
            </a:extLst>
          </p:cNvPr>
          <p:cNvSpPr>
            <a:spLocks/>
          </p:cNvSpPr>
          <p:nvPr/>
        </p:nvSpPr>
        <p:spPr bwMode="auto">
          <a:xfrm>
            <a:off x="2655107" y="5079405"/>
            <a:ext cx="139283" cy="22041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 dirty="0">
              <a:solidFill>
                <a:srgbClr val="314051"/>
              </a:solidFill>
              <a:latin typeface="MAIF"/>
            </a:endParaRP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506F07D6-4044-4BED-9459-E3BB569D2D5A}"/>
              </a:ext>
            </a:extLst>
          </p:cNvPr>
          <p:cNvSpPr/>
          <p:nvPr/>
        </p:nvSpPr>
        <p:spPr>
          <a:xfrm>
            <a:off x="4014885" y="3971906"/>
            <a:ext cx="330418" cy="3304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0500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R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252</a:t>
            </a:r>
            <a:br>
              <a:rPr lang="fr-FR" sz="600" dirty="0">
                <a:solidFill>
                  <a:srgbClr val="000000"/>
                </a:solidFill>
                <a:latin typeface="MAIF"/>
              </a:rPr>
            </a:br>
            <a:r>
              <a:rPr lang="fr-FR" sz="600" b="1" dirty="0">
                <a:solidFill>
                  <a:srgbClr val="000000"/>
                </a:solidFill>
                <a:latin typeface="MAIF"/>
              </a:rPr>
              <a:t>V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013</a:t>
            </a:r>
          </a:p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B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026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725A2B3-FEEF-4DD2-819E-8AFACD98A9D2}"/>
              </a:ext>
            </a:extLst>
          </p:cNvPr>
          <p:cNvSpPr/>
          <p:nvPr/>
        </p:nvSpPr>
        <p:spPr>
          <a:xfrm>
            <a:off x="3513961" y="3132150"/>
            <a:ext cx="21267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350" dirty="0">
                <a:solidFill>
                  <a:srgbClr val="FC0D1A"/>
                </a:solidFill>
                <a:latin typeface="MAIF Medium"/>
              </a:rPr>
              <a:t>Couleurs de la palette</a:t>
            </a:r>
            <a:br>
              <a:rPr lang="fr-FR" sz="1350" dirty="0">
                <a:solidFill>
                  <a:srgbClr val="FC0D1A"/>
                </a:solidFill>
                <a:latin typeface="MAIF Medium"/>
              </a:rPr>
            </a:br>
            <a:r>
              <a:rPr lang="fr-FR" sz="1350" dirty="0">
                <a:solidFill>
                  <a:srgbClr val="FC0D1A"/>
                </a:solidFill>
                <a:latin typeface="MAIF Medium"/>
              </a:rPr>
              <a:t>polices de textes </a:t>
            </a:r>
            <a:br>
              <a:rPr lang="fr-FR" sz="1350" dirty="0">
                <a:solidFill>
                  <a:srgbClr val="FC0D1A"/>
                </a:solidFill>
                <a:latin typeface="MAIF Medium"/>
              </a:rPr>
            </a:br>
            <a:r>
              <a:rPr lang="fr-FR" sz="1350" dirty="0">
                <a:solidFill>
                  <a:srgbClr val="000000"/>
                </a:solidFill>
                <a:latin typeface="MAIF"/>
              </a:rPr>
              <a:t>0 % de transparence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01BDE05-7EC4-4393-90BA-1E9F34F3E766}"/>
              </a:ext>
            </a:extLst>
          </p:cNvPr>
          <p:cNvSpPr/>
          <p:nvPr/>
        </p:nvSpPr>
        <p:spPr>
          <a:xfrm>
            <a:off x="6242402" y="3132150"/>
            <a:ext cx="21267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350" dirty="0">
                <a:solidFill>
                  <a:srgbClr val="FC0D1A"/>
                </a:solidFill>
                <a:latin typeface="MAIF Medium"/>
              </a:rPr>
              <a:t>Couleurs de la palette </a:t>
            </a:r>
            <a:br>
              <a:rPr lang="fr-FR" sz="1350" dirty="0">
                <a:solidFill>
                  <a:srgbClr val="FC0D1A"/>
                </a:solidFill>
                <a:latin typeface="MAIF Medium"/>
              </a:rPr>
            </a:br>
            <a:r>
              <a:rPr lang="fr-FR" sz="1350" dirty="0">
                <a:solidFill>
                  <a:srgbClr val="000000"/>
                </a:solidFill>
                <a:latin typeface="MAIF"/>
              </a:rPr>
              <a:t>70 % de transparence</a:t>
            </a:r>
          </a:p>
          <a:p>
            <a:pPr defTabSz="685800"/>
            <a:r>
              <a:rPr lang="fr-FR" sz="1350" dirty="0">
                <a:solidFill>
                  <a:srgbClr val="000000"/>
                </a:solidFill>
                <a:latin typeface="MAIF"/>
              </a:rPr>
              <a:t>Fond de slide</a:t>
            </a:r>
          </a:p>
        </p:txBody>
      </p:sp>
      <p:sp>
        <p:nvSpPr>
          <p:cNvPr id="259" name="Ellipse 258">
            <a:extLst>
              <a:ext uri="{FF2B5EF4-FFF2-40B4-BE49-F238E27FC236}">
                <a16:creationId xmlns:a16="http://schemas.microsoft.com/office/drawing/2014/main" id="{F1C14832-EC56-4504-9F62-81CBF59B7D10}"/>
              </a:ext>
            </a:extLst>
          </p:cNvPr>
          <p:cNvSpPr/>
          <p:nvPr/>
        </p:nvSpPr>
        <p:spPr>
          <a:xfrm>
            <a:off x="6306518" y="3932676"/>
            <a:ext cx="330418" cy="330418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60" name="Ellipse 259">
            <a:extLst>
              <a:ext uri="{FF2B5EF4-FFF2-40B4-BE49-F238E27FC236}">
                <a16:creationId xmlns:a16="http://schemas.microsoft.com/office/drawing/2014/main" id="{E72324A2-949F-460B-B0F1-95B47C46B8BE}"/>
              </a:ext>
            </a:extLst>
          </p:cNvPr>
          <p:cNvSpPr/>
          <p:nvPr/>
        </p:nvSpPr>
        <p:spPr>
          <a:xfrm>
            <a:off x="6740767" y="3932676"/>
            <a:ext cx="330418" cy="330418"/>
          </a:xfrm>
          <a:prstGeom prst="ellipse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61" name="Ellipse 260">
            <a:extLst>
              <a:ext uri="{FF2B5EF4-FFF2-40B4-BE49-F238E27FC236}">
                <a16:creationId xmlns:a16="http://schemas.microsoft.com/office/drawing/2014/main" id="{F1A08BFD-1CAD-456A-B66C-036B43989508}"/>
              </a:ext>
            </a:extLst>
          </p:cNvPr>
          <p:cNvSpPr/>
          <p:nvPr/>
        </p:nvSpPr>
        <p:spPr>
          <a:xfrm>
            <a:off x="7175016" y="3932676"/>
            <a:ext cx="330418" cy="330418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62" name="Ellipse 261">
            <a:extLst>
              <a:ext uri="{FF2B5EF4-FFF2-40B4-BE49-F238E27FC236}">
                <a16:creationId xmlns:a16="http://schemas.microsoft.com/office/drawing/2014/main" id="{9DD15FD9-476B-45D2-9DD5-8E29628DE38F}"/>
              </a:ext>
            </a:extLst>
          </p:cNvPr>
          <p:cNvSpPr/>
          <p:nvPr/>
        </p:nvSpPr>
        <p:spPr>
          <a:xfrm>
            <a:off x="7609265" y="3932676"/>
            <a:ext cx="330418" cy="33041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63" name="Ellipse 262">
            <a:extLst>
              <a:ext uri="{FF2B5EF4-FFF2-40B4-BE49-F238E27FC236}">
                <a16:creationId xmlns:a16="http://schemas.microsoft.com/office/drawing/2014/main" id="{F4B57620-B0D2-427D-939C-5F7053A03518}"/>
              </a:ext>
            </a:extLst>
          </p:cNvPr>
          <p:cNvSpPr/>
          <p:nvPr/>
        </p:nvSpPr>
        <p:spPr>
          <a:xfrm>
            <a:off x="8043513" y="3932676"/>
            <a:ext cx="330418" cy="33041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64" name="Ellipse 263">
            <a:extLst>
              <a:ext uri="{FF2B5EF4-FFF2-40B4-BE49-F238E27FC236}">
                <a16:creationId xmlns:a16="http://schemas.microsoft.com/office/drawing/2014/main" id="{756415D8-7137-4CAF-97B9-0E73BB05EAC4}"/>
              </a:ext>
            </a:extLst>
          </p:cNvPr>
          <p:cNvSpPr/>
          <p:nvPr/>
        </p:nvSpPr>
        <p:spPr>
          <a:xfrm>
            <a:off x="6306518" y="4389482"/>
            <a:ext cx="330418" cy="330418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65" name="Ellipse 264">
            <a:extLst>
              <a:ext uri="{FF2B5EF4-FFF2-40B4-BE49-F238E27FC236}">
                <a16:creationId xmlns:a16="http://schemas.microsoft.com/office/drawing/2014/main" id="{18AD41FB-D7D9-4EAF-A902-7B98C8BD9FFA}"/>
              </a:ext>
            </a:extLst>
          </p:cNvPr>
          <p:cNvSpPr/>
          <p:nvPr/>
        </p:nvSpPr>
        <p:spPr>
          <a:xfrm>
            <a:off x="6740766" y="4389482"/>
            <a:ext cx="330418" cy="330418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66" name="Ellipse 265">
            <a:extLst>
              <a:ext uri="{FF2B5EF4-FFF2-40B4-BE49-F238E27FC236}">
                <a16:creationId xmlns:a16="http://schemas.microsoft.com/office/drawing/2014/main" id="{C775F73C-9CAF-484D-8D64-45B059733DDE}"/>
              </a:ext>
            </a:extLst>
          </p:cNvPr>
          <p:cNvSpPr/>
          <p:nvPr/>
        </p:nvSpPr>
        <p:spPr>
          <a:xfrm>
            <a:off x="7175016" y="4389482"/>
            <a:ext cx="330418" cy="330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2A7BDC9C-0180-4F49-A709-436C9C143507}"/>
              </a:ext>
            </a:extLst>
          </p:cNvPr>
          <p:cNvSpPr/>
          <p:nvPr/>
        </p:nvSpPr>
        <p:spPr>
          <a:xfrm>
            <a:off x="7609264" y="4389482"/>
            <a:ext cx="330418" cy="33041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6DF92E-C815-4660-A0FA-4E7B6A443888}"/>
              </a:ext>
            </a:extLst>
          </p:cNvPr>
          <p:cNvGrpSpPr/>
          <p:nvPr/>
        </p:nvGrpSpPr>
        <p:grpSpPr>
          <a:xfrm>
            <a:off x="6864872" y="1823106"/>
            <a:ext cx="1281123" cy="851948"/>
            <a:chOff x="7998304" y="1387620"/>
            <a:chExt cx="1636417" cy="1088218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6592B75B-962D-4048-AD39-7DD381FB2036}"/>
                </a:ext>
              </a:extLst>
            </p:cNvPr>
            <p:cNvSpPr/>
            <p:nvPr/>
          </p:nvSpPr>
          <p:spPr>
            <a:xfrm>
              <a:off x="7998304" y="1387620"/>
              <a:ext cx="1636417" cy="1088218"/>
            </a:xfrm>
            <a:prstGeom prst="rect">
              <a:avLst/>
            </a:prstGeom>
            <a:noFill/>
            <a:ln w="3175">
              <a:solidFill>
                <a:srgbClr val="F1F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grpSp>
          <p:nvGrpSpPr>
            <p:cNvPr id="246" name="Group 4">
              <a:extLst>
                <a:ext uri="{FF2B5EF4-FFF2-40B4-BE49-F238E27FC236}">
                  <a16:creationId xmlns:a16="http://schemas.microsoft.com/office/drawing/2014/main" id="{7754E95E-970E-4F28-93E5-553E47A49EB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273798" y="1505506"/>
              <a:ext cx="1085429" cy="852446"/>
              <a:chOff x="2652" y="1228"/>
              <a:chExt cx="2376" cy="1866"/>
            </a:xfrm>
          </p:grpSpPr>
          <p:sp>
            <p:nvSpPr>
              <p:cNvPr id="253" name="Freeform 5">
                <a:extLst>
                  <a:ext uri="{FF2B5EF4-FFF2-40B4-BE49-F238E27FC236}">
                    <a16:creationId xmlns:a16="http://schemas.microsoft.com/office/drawing/2014/main" id="{2D54AD43-1776-47EE-AD4B-FAFEA5C2039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2652" y="1228"/>
                <a:ext cx="2376" cy="1866"/>
              </a:xfrm>
              <a:custGeom>
                <a:avLst/>
                <a:gdLst>
                  <a:gd name="T0" fmla="*/ 2376 w 2376"/>
                  <a:gd name="T1" fmla="*/ 1866 h 1866"/>
                  <a:gd name="T2" fmla="*/ 1699 w 2376"/>
                  <a:gd name="T3" fmla="*/ 0 h 1866"/>
                  <a:gd name="T4" fmla="*/ 0 w 2376"/>
                  <a:gd name="T5" fmla="*/ 1532 h 1866"/>
                  <a:gd name="T6" fmla="*/ 2376 w 2376"/>
                  <a:gd name="T7" fmla="*/ 1866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76" h="1866">
                    <a:moveTo>
                      <a:pt x="2376" y="1866"/>
                    </a:moveTo>
                    <a:lnTo>
                      <a:pt x="1699" y="0"/>
                    </a:lnTo>
                    <a:lnTo>
                      <a:pt x="0" y="1532"/>
                    </a:lnTo>
                    <a:lnTo>
                      <a:pt x="2376" y="1866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254" name="Rectangle 6">
                <a:extLst>
                  <a:ext uri="{FF2B5EF4-FFF2-40B4-BE49-F238E27FC236}">
                    <a16:creationId xmlns:a16="http://schemas.microsoft.com/office/drawing/2014/main" id="{C241A09A-5E17-4F5B-A9BA-1233DBAF35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4207" y="2162"/>
                <a:ext cx="136" cy="4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255" name="Freeform 7">
                <a:extLst>
                  <a:ext uri="{FF2B5EF4-FFF2-40B4-BE49-F238E27FC236}">
                    <a16:creationId xmlns:a16="http://schemas.microsoft.com/office/drawing/2014/main" id="{2059C577-97BE-45A7-89A4-7294A2FD4E9B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3704" y="2162"/>
                <a:ext cx="482" cy="466"/>
              </a:xfrm>
              <a:custGeom>
                <a:avLst/>
                <a:gdLst>
                  <a:gd name="T0" fmla="*/ 201 w 482"/>
                  <a:gd name="T1" fmla="*/ 281 h 466"/>
                  <a:gd name="T2" fmla="*/ 241 w 482"/>
                  <a:gd name="T3" fmla="*/ 132 h 466"/>
                  <a:gd name="T4" fmla="*/ 283 w 482"/>
                  <a:gd name="T5" fmla="*/ 281 h 466"/>
                  <a:gd name="T6" fmla="*/ 201 w 482"/>
                  <a:gd name="T7" fmla="*/ 281 h 466"/>
                  <a:gd name="T8" fmla="*/ 167 w 482"/>
                  <a:gd name="T9" fmla="*/ 0 h 466"/>
                  <a:gd name="T10" fmla="*/ 0 w 482"/>
                  <a:gd name="T11" fmla="*/ 466 h 466"/>
                  <a:gd name="T12" fmla="*/ 151 w 482"/>
                  <a:gd name="T13" fmla="*/ 466 h 466"/>
                  <a:gd name="T14" fmla="*/ 176 w 482"/>
                  <a:gd name="T15" fmla="*/ 388 h 466"/>
                  <a:gd name="T16" fmla="*/ 306 w 482"/>
                  <a:gd name="T17" fmla="*/ 388 h 466"/>
                  <a:gd name="T18" fmla="*/ 331 w 482"/>
                  <a:gd name="T19" fmla="*/ 466 h 466"/>
                  <a:gd name="T20" fmla="*/ 482 w 482"/>
                  <a:gd name="T21" fmla="*/ 466 h 466"/>
                  <a:gd name="T22" fmla="*/ 314 w 482"/>
                  <a:gd name="T23" fmla="*/ 0 h 466"/>
                  <a:gd name="T24" fmla="*/ 167 w 482"/>
                  <a:gd name="T25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2" h="466">
                    <a:moveTo>
                      <a:pt x="201" y="281"/>
                    </a:moveTo>
                    <a:lnTo>
                      <a:pt x="241" y="132"/>
                    </a:lnTo>
                    <a:lnTo>
                      <a:pt x="283" y="281"/>
                    </a:lnTo>
                    <a:lnTo>
                      <a:pt x="201" y="281"/>
                    </a:lnTo>
                    <a:close/>
                    <a:moveTo>
                      <a:pt x="167" y="0"/>
                    </a:moveTo>
                    <a:lnTo>
                      <a:pt x="0" y="466"/>
                    </a:lnTo>
                    <a:lnTo>
                      <a:pt x="151" y="466"/>
                    </a:lnTo>
                    <a:lnTo>
                      <a:pt x="176" y="388"/>
                    </a:lnTo>
                    <a:lnTo>
                      <a:pt x="306" y="388"/>
                    </a:lnTo>
                    <a:lnTo>
                      <a:pt x="331" y="466"/>
                    </a:lnTo>
                    <a:lnTo>
                      <a:pt x="482" y="466"/>
                    </a:lnTo>
                    <a:lnTo>
                      <a:pt x="314" y="0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256" name="Freeform 8">
                <a:extLst>
                  <a:ext uri="{FF2B5EF4-FFF2-40B4-BE49-F238E27FC236}">
                    <a16:creationId xmlns:a16="http://schemas.microsoft.com/office/drawing/2014/main" id="{FD96403D-CA2C-4FBE-B0DB-5920D28C4C8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3155" y="2162"/>
                <a:ext cx="528" cy="466"/>
              </a:xfrm>
              <a:custGeom>
                <a:avLst/>
                <a:gdLst>
                  <a:gd name="T0" fmla="*/ 0 w 528"/>
                  <a:gd name="T1" fmla="*/ 466 h 466"/>
                  <a:gd name="T2" fmla="*/ 132 w 528"/>
                  <a:gd name="T3" fmla="*/ 466 h 466"/>
                  <a:gd name="T4" fmla="*/ 132 w 528"/>
                  <a:gd name="T5" fmla="*/ 204 h 466"/>
                  <a:gd name="T6" fmla="*/ 222 w 528"/>
                  <a:gd name="T7" fmla="*/ 395 h 466"/>
                  <a:gd name="T8" fmla="*/ 308 w 528"/>
                  <a:gd name="T9" fmla="*/ 395 h 466"/>
                  <a:gd name="T10" fmla="*/ 396 w 528"/>
                  <a:gd name="T11" fmla="*/ 204 h 466"/>
                  <a:gd name="T12" fmla="*/ 396 w 528"/>
                  <a:gd name="T13" fmla="*/ 466 h 466"/>
                  <a:gd name="T14" fmla="*/ 528 w 528"/>
                  <a:gd name="T15" fmla="*/ 466 h 466"/>
                  <a:gd name="T16" fmla="*/ 528 w 528"/>
                  <a:gd name="T17" fmla="*/ 0 h 466"/>
                  <a:gd name="T18" fmla="*/ 371 w 528"/>
                  <a:gd name="T19" fmla="*/ 0 h 466"/>
                  <a:gd name="T20" fmla="*/ 266 w 528"/>
                  <a:gd name="T21" fmla="*/ 227 h 466"/>
                  <a:gd name="T22" fmla="*/ 161 w 528"/>
                  <a:gd name="T23" fmla="*/ 0 h 466"/>
                  <a:gd name="T24" fmla="*/ 0 w 528"/>
                  <a:gd name="T25" fmla="*/ 0 h 466"/>
                  <a:gd name="T26" fmla="*/ 0 w 528"/>
                  <a:gd name="T27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8" h="466">
                    <a:moveTo>
                      <a:pt x="0" y="466"/>
                    </a:moveTo>
                    <a:lnTo>
                      <a:pt x="132" y="466"/>
                    </a:lnTo>
                    <a:lnTo>
                      <a:pt x="132" y="204"/>
                    </a:lnTo>
                    <a:lnTo>
                      <a:pt x="222" y="395"/>
                    </a:lnTo>
                    <a:lnTo>
                      <a:pt x="308" y="395"/>
                    </a:lnTo>
                    <a:lnTo>
                      <a:pt x="396" y="204"/>
                    </a:lnTo>
                    <a:lnTo>
                      <a:pt x="396" y="466"/>
                    </a:lnTo>
                    <a:lnTo>
                      <a:pt x="528" y="466"/>
                    </a:lnTo>
                    <a:lnTo>
                      <a:pt x="528" y="0"/>
                    </a:lnTo>
                    <a:lnTo>
                      <a:pt x="371" y="0"/>
                    </a:lnTo>
                    <a:lnTo>
                      <a:pt x="266" y="227"/>
                    </a:lnTo>
                    <a:lnTo>
                      <a:pt x="161" y="0"/>
                    </a:lnTo>
                    <a:lnTo>
                      <a:pt x="0" y="0"/>
                    </a:lnTo>
                    <a:lnTo>
                      <a:pt x="0" y="4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257" name="Freeform 9">
                <a:extLst>
                  <a:ext uri="{FF2B5EF4-FFF2-40B4-BE49-F238E27FC236}">
                    <a16:creationId xmlns:a16="http://schemas.microsoft.com/office/drawing/2014/main" id="{CC3F31DF-31A2-4FD8-83BE-8BCE6B365095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393" y="2162"/>
                <a:ext cx="354" cy="466"/>
              </a:xfrm>
              <a:custGeom>
                <a:avLst/>
                <a:gdLst>
                  <a:gd name="T0" fmla="*/ 0 w 354"/>
                  <a:gd name="T1" fmla="*/ 0 h 466"/>
                  <a:gd name="T2" fmla="*/ 0 w 354"/>
                  <a:gd name="T3" fmla="*/ 466 h 466"/>
                  <a:gd name="T4" fmla="*/ 136 w 354"/>
                  <a:gd name="T5" fmla="*/ 466 h 466"/>
                  <a:gd name="T6" fmla="*/ 136 w 354"/>
                  <a:gd name="T7" fmla="*/ 288 h 466"/>
                  <a:gd name="T8" fmla="*/ 306 w 354"/>
                  <a:gd name="T9" fmla="*/ 288 h 466"/>
                  <a:gd name="T10" fmla="*/ 325 w 354"/>
                  <a:gd name="T11" fmla="*/ 176 h 466"/>
                  <a:gd name="T12" fmla="*/ 136 w 354"/>
                  <a:gd name="T13" fmla="*/ 176 h 466"/>
                  <a:gd name="T14" fmla="*/ 136 w 354"/>
                  <a:gd name="T15" fmla="*/ 109 h 466"/>
                  <a:gd name="T16" fmla="*/ 337 w 354"/>
                  <a:gd name="T17" fmla="*/ 109 h 466"/>
                  <a:gd name="T18" fmla="*/ 354 w 354"/>
                  <a:gd name="T19" fmla="*/ 0 h 466"/>
                  <a:gd name="T20" fmla="*/ 0 w 354"/>
                  <a:gd name="T2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4" h="466">
                    <a:moveTo>
                      <a:pt x="0" y="0"/>
                    </a:moveTo>
                    <a:lnTo>
                      <a:pt x="0" y="466"/>
                    </a:lnTo>
                    <a:lnTo>
                      <a:pt x="136" y="466"/>
                    </a:lnTo>
                    <a:lnTo>
                      <a:pt x="136" y="288"/>
                    </a:lnTo>
                    <a:lnTo>
                      <a:pt x="306" y="288"/>
                    </a:lnTo>
                    <a:lnTo>
                      <a:pt x="325" y="176"/>
                    </a:lnTo>
                    <a:lnTo>
                      <a:pt x="136" y="176"/>
                    </a:lnTo>
                    <a:lnTo>
                      <a:pt x="136" y="109"/>
                    </a:lnTo>
                    <a:lnTo>
                      <a:pt x="337" y="109"/>
                    </a:lnTo>
                    <a:lnTo>
                      <a:pt x="3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sp>
        <p:nvSpPr>
          <p:cNvPr id="121" name="Ellipse 120">
            <a:extLst>
              <a:ext uri="{FF2B5EF4-FFF2-40B4-BE49-F238E27FC236}">
                <a16:creationId xmlns:a16="http://schemas.microsoft.com/office/drawing/2014/main" id="{B386A24A-1EA8-4CD3-8DFB-587268DFDAB5}"/>
              </a:ext>
            </a:extLst>
          </p:cNvPr>
          <p:cNvSpPr/>
          <p:nvPr/>
        </p:nvSpPr>
        <p:spPr>
          <a:xfrm>
            <a:off x="3579303" y="3971906"/>
            <a:ext cx="330418" cy="3304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0500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R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000</a:t>
            </a:r>
            <a:br>
              <a:rPr lang="fr-FR" sz="600" dirty="0">
                <a:solidFill>
                  <a:srgbClr val="000000"/>
                </a:solidFill>
                <a:latin typeface="MAIF"/>
              </a:rPr>
            </a:br>
            <a:r>
              <a:rPr lang="fr-FR" sz="600" b="1" dirty="0">
                <a:solidFill>
                  <a:srgbClr val="000000"/>
                </a:solidFill>
                <a:latin typeface="MAIF"/>
              </a:rPr>
              <a:t>V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000</a:t>
            </a:r>
          </a:p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B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000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6F7154B2-0C20-44D4-8CE2-4DACE354031C}"/>
              </a:ext>
            </a:extLst>
          </p:cNvPr>
          <p:cNvSpPr/>
          <p:nvPr/>
        </p:nvSpPr>
        <p:spPr>
          <a:xfrm>
            <a:off x="4448552" y="3971906"/>
            <a:ext cx="330418" cy="33041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0500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R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049</a:t>
            </a:r>
            <a:br>
              <a:rPr lang="fr-FR" sz="600" dirty="0">
                <a:solidFill>
                  <a:srgbClr val="000000"/>
                </a:solidFill>
                <a:latin typeface="MAIF"/>
              </a:rPr>
            </a:br>
            <a:r>
              <a:rPr lang="fr-FR" sz="600" b="1" dirty="0">
                <a:solidFill>
                  <a:srgbClr val="000000"/>
                </a:solidFill>
                <a:latin typeface="MAIF"/>
              </a:rPr>
              <a:t>V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064</a:t>
            </a:r>
          </a:p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B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081</a:t>
            </a: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2A339183-17BC-4F24-96E2-3B934711B2E0}"/>
              </a:ext>
            </a:extLst>
          </p:cNvPr>
          <p:cNvSpPr/>
          <p:nvPr/>
        </p:nvSpPr>
        <p:spPr>
          <a:xfrm>
            <a:off x="4883382" y="3971906"/>
            <a:ext cx="330418" cy="330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0500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R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087</a:t>
            </a:r>
            <a:br>
              <a:rPr lang="fr-FR" sz="600" dirty="0">
                <a:solidFill>
                  <a:srgbClr val="000000"/>
                </a:solidFill>
                <a:latin typeface="MAIF"/>
              </a:rPr>
            </a:br>
            <a:r>
              <a:rPr lang="fr-FR" sz="600" b="1" dirty="0">
                <a:solidFill>
                  <a:srgbClr val="000000"/>
                </a:solidFill>
                <a:latin typeface="MAIF"/>
              </a:rPr>
              <a:t>V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072</a:t>
            </a:r>
          </a:p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B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085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0F7C6264-2880-44A4-8792-0A600C3A064B}"/>
              </a:ext>
            </a:extLst>
          </p:cNvPr>
          <p:cNvSpPr/>
          <p:nvPr/>
        </p:nvSpPr>
        <p:spPr>
          <a:xfrm>
            <a:off x="5317632" y="3971906"/>
            <a:ext cx="330418" cy="3304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0500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R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172</a:t>
            </a:r>
            <a:br>
              <a:rPr lang="fr-FR" sz="600" dirty="0">
                <a:solidFill>
                  <a:srgbClr val="000000"/>
                </a:solidFill>
                <a:latin typeface="MAIF"/>
              </a:rPr>
            </a:br>
            <a:r>
              <a:rPr lang="fr-FR" sz="600" b="1" dirty="0">
                <a:solidFill>
                  <a:srgbClr val="000000"/>
                </a:solidFill>
                <a:latin typeface="MAIF"/>
              </a:rPr>
              <a:t>V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184</a:t>
            </a:r>
          </a:p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B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210</a:t>
            </a:r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71319056-ACA9-4907-940E-5FC310D1DCC0}"/>
              </a:ext>
            </a:extLst>
          </p:cNvPr>
          <p:cNvSpPr/>
          <p:nvPr/>
        </p:nvSpPr>
        <p:spPr>
          <a:xfrm>
            <a:off x="4014885" y="4699042"/>
            <a:ext cx="330418" cy="3304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0500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R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145</a:t>
            </a:r>
            <a:br>
              <a:rPr lang="fr-FR" sz="600" dirty="0">
                <a:solidFill>
                  <a:srgbClr val="000000"/>
                </a:solidFill>
                <a:latin typeface="MAIF"/>
              </a:rPr>
            </a:br>
            <a:r>
              <a:rPr lang="fr-FR" sz="600" b="1" dirty="0">
                <a:solidFill>
                  <a:srgbClr val="000000"/>
                </a:solidFill>
                <a:latin typeface="MAIF"/>
              </a:rPr>
              <a:t>V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108</a:t>
            </a:r>
          </a:p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B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077</a:t>
            </a:r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0A76FD3E-F0E2-42A5-AE96-350ED0DBE30A}"/>
              </a:ext>
            </a:extLst>
          </p:cNvPr>
          <p:cNvSpPr/>
          <p:nvPr/>
        </p:nvSpPr>
        <p:spPr>
          <a:xfrm>
            <a:off x="3579303" y="4699042"/>
            <a:ext cx="330418" cy="3304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0500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R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184</a:t>
            </a:r>
            <a:br>
              <a:rPr lang="fr-FR" sz="600" dirty="0">
                <a:solidFill>
                  <a:srgbClr val="000000"/>
                </a:solidFill>
                <a:latin typeface="MAIF"/>
              </a:rPr>
            </a:br>
            <a:r>
              <a:rPr lang="fr-FR" sz="600" b="1" dirty="0">
                <a:solidFill>
                  <a:srgbClr val="000000"/>
                </a:solidFill>
                <a:latin typeface="MAIF"/>
              </a:rPr>
              <a:t>V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067</a:t>
            </a:r>
          </a:p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B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068</a:t>
            </a:r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2B81F536-D71A-48EA-9D37-AD180A1A512D}"/>
              </a:ext>
            </a:extLst>
          </p:cNvPr>
          <p:cNvSpPr/>
          <p:nvPr/>
        </p:nvSpPr>
        <p:spPr>
          <a:xfrm>
            <a:off x="4448552" y="4699042"/>
            <a:ext cx="330418" cy="330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0500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R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196</a:t>
            </a:r>
            <a:br>
              <a:rPr lang="fr-FR" sz="600" dirty="0">
                <a:solidFill>
                  <a:srgbClr val="000000"/>
                </a:solidFill>
                <a:latin typeface="MAIF"/>
              </a:rPr>
            </a:br>
            <a:r>
              <a:rPr lang="fr-FR" sz="600" b="1" dirty="0">
                <a:solidFill>
                  <a:srgbClr val="000000"/>
                </a:solidFill>
                <a:latin typeface="MAIF"/>
              </a:rPr>
              <a:t>V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159</a:t>
            </a:r>
          </a:p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B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187</a:t>
            </a:r>
          </a:p>
        </p:txBody>
      </p:sp>
      <p:sp>
        <p:nvSpPr>
          <p:cNvPr id="180" name="Ellipse 179">
            <a:extLst>
              <a:ext uri="{FF2B5EF4-FFF2-40B4-BE49-F238E27FC236}">
                <a16:creationId xmlns:a16="http://schemas.microsoft.com/office/drawing/2014/main" id="{FF74BB79-0A26-48AA-A2E8-3D31DB453BB9}"/>
              </a:ext>
            </a:extLst>
          </p:cNvPr>
          <p:cNvSpPr/>
          <p:nvPr/>
        </p:nvSpPr>
        <p:spPr>
          <a:xfrm>
            <a:off x="4883382" y="4699042"/>
            <a:ext cx="330418" cy="3304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0500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R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129</a:t>
            </a:r>
            <a:br>
              <a:rPr lang="fr-FR" sz="600" dirty="0">
                <a:solidFill>
                  <a:srgbClr val="000000"/>
                </a:solidFill>
                <a:latin typeface="MAIF"/>
              </a:rPr>
            </a:br>
            <a:r>
              <a:rPr lang="fr-FR" sz="600" b="1" dirty="0">
                <a:solidFill>
                  <a:srgbClr val="000000"/>
                </a:solidFill>
                <a:latin typeface="MAIF"/>
              </a:rPr>
              <a:t>V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137</a:t>
            </a:r>
          </a:p>
          <a:p>
            <a:pPr defTabSz="685800"/>
            <a:r>
              <a:rPr lang="fr-FR" sz="600" b="1" dirty="0">
                <a:solidFill>
                  <a:srgbClr val="000000"/>
                </a:solidFill>
                <a:latin typeface="MAIF"/>
              </a:rPr>
              <a:t>B</a:t>
            </a:r>
            <a:r>
              <a:rPr lang="fr-FR" sz="600" dirty="0">
                <a:solidFill>
                  <a:srgbClr val="000000"/>
                </a:solidFill>
                <a:latin typeface="MAIF"/>
              </a:rPr>
              <a:t> 133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F0CD72F-FEE9-434D-9991-74535A5DDC70}"/>
              </a:ext>
            </a:extLst>
          </p:cNvPr>
          <p:cNvSpPr/>
          <p:nvPr/>
        </p:nvSpPr>
        <p:spPr>
          <a:xfrm>
            <a:off x="3513961" y="2012175"/>
            <a:ext cx="23681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350" dirty="0">
                <a:solidFill>
                  <a:srgbClr val="FC0D1A"/>
                </a:solidFill>
                <a:latin typeface="MAIF Medium"/>
              </a:rPr>
              <a:t>Connecteurs à utiliser pour les organigrammes</a:t>
            </a:r>
            <a:endParaRPr lang="fr-FR" sz="1350" dirty="0">
              <a:solidFill>
                <a:srgbClr val="000000"/>
              </a:solidFill>
              <a:latin typeface="MAIF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662A27E-C7B9-4656-BB5E-89A94F17C4E6}"/>
              </a:ext>
            </a:extLst>
          </p:cNvPr>
          <p:cNvCxnSpPr/>
          <p:nvPr/>
        </p:nvCxnSpPr>
        <p:spPr>
          <a:xfrm>
            <a:off x="3337560" y="1741305"/>
            <a:ext cx="0" cy="102648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37CF294-E1CA-464D-A13E-4B9FD2023585}"/>
              </a:ext>
            </a:extLst>
          </p:cNvPr>
          <p:cNvCxnSpPr/>
          <p:nvPr/>
        </p:nvCxnSpPr>
        <p:spPr>
          <a:xfrm>
            <a:off x="3337560" y="2254548"/>
            <a:ext cx="12573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8D0EB54-E08F-4C6A-97B2-272702E8240D}"/>
              </a:ext>
            </a:extLst>
          </p:cNvPr>
          <p:cNvSpPr/>
          <p:nvPr/>
        </p:nvSpPr>
        <p:spPr>
          <a:xfrm>
            <a:off x="6242402" y="2116048"/>
            <a:ext cx="23681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350" dirty="0">
                <a:solidFill>
                  <a:srgbClr val="FC0D1A"/>
                </a:solidFill>
                <a:latin typeface="MAIF Medium"/>
              </a:rPr>
              <a:t>Logo</a:t>
            </a:r>
            <a:endParaRPr lang="fr-FR" sz="1350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3D1AC7-B941-4D94-B04F-DCE502AD700C}"/>
              </a:ext>
            </a:extLst>
          </p:cNvPr>
          <p:cNvSpPr txBox="1"/>
          <p:nvPr/>
        </p:nvSpPr>
        <p:spPr>
          <a:xfrm>
            <a:off x="3929064" y="4067864"/>
            <a:ext cx="502061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fr-FR" sz="525" b="1" dirty="0">
                <a:solidFill>
                  <a:prstClr val="white"/>
                </a:solidFill>
                <a:latin typeface="MAIF"/>
              </a:rPr>
              <a:t>#FC0D1A</a:t>
            </a:r>
          </a:p>
        </p:txBody>
      </p:sp>
    </p:spTree>
    <p:extLst>
      <p:ext uri="{BB962C8B-B14F-4D97-AF65-F5344CB8AC3E}">
        <p14:creationId xmlns:p14="http://schemas.microsoft.com/office/powerpoint/2010/main" val="28709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EE47D8A5-FBAE-4C7C-8B1E-700954592E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EE47D8A5-FBAE-4C7C-8B1E-700954592E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8">
            <a:extLst>
              <a:ext uri="{FF2B5EF4-FFF2-40B4-BE49-F238E27FC236}">
                <a16:creationId xmlns:a16="http://schemas.microsoft.com/office/drawing/2014/main" id="{2B6003F0-4EB1-4105-A408-067571B4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Toolbox</a:t>
            </a:r>
            <a:endParaRPr lang="fr-FR" dirty="0"/>
          </a:p>
        </p:txBody>
      </p:sp>
      <p:sp>
        <p:nvSpPr>
          <p:cNvPr id="75" name="Espace réservé de la date 74">
            <a:extLst>
              <a:ext uri="{FF2B5EF4-FFF2-40B4-BE49-F238E27FC236}">
                <a16:creationId xmlns:a16="http://schemas.microsoft.com/office/drawing/2014/main" id="{6C7C2B0D-57CB-4C3E-96CE-70FB09DD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600BE95-6B2E-4B30-8637-17CEDB70CCF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02/10/2019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77" name="Espace réservé du pied de page 76">
            <a:extLst>
              <a:ext uri="{FF2B5EF4-FFF2-40B4-BE49-F238E27FC236}">
                <a16:creationId xmlns:a16="http://schemas.microsoft.com/office/drawing/2014/main" id="{6BC4CC98-6913-497F-A126-9D0525CA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163307-54D9-4563-AB2E-BBB6B873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47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DC8B859-1400-468A-8120-FEF70DD86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6.1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B0D29FE-5809-41B2-9945-5E9D6693EF72}"/>
              </a:ext>
            </a:extLst>
          </p:cNvPr>
          <p:cNvSpPr/>
          <p:nvPr/>
        </p:nvSpPr>
        <p:spPr>
          <a:xfrm>
            <a:off x="9215531" y="2042"/>
            <a:ext cx="1414370" cy="618118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Couleur de fond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6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clic droit, Format de la forme et changer le remplissage uni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D667EC-2C62-47AD-A1EA-6A9D8DF4AF14}"/>
              </a:ext>
            </a:extLst>
          </p:cNvPr>
          <p:cNvSpPr/>
          <p:nvPr/>
        </p:nvSpPr>
        <p:spPr>
          <a:xfrm>
            <a:off x="304801" y="4973787"/>
            <a:ext cx="589564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800"/>
              </a:spcBef>
            </a:pPr>
            <a:r>
              <a:rPr lang="fr-FR" sz="1350" dirty="0">
                <a:solidFill>
                  <a:srgbClr val="FC0D1A"/>
                </a:solidFill>
                <a:latin typeface="MAIF Medium"/>
              </a:rPr>
              <a:t>Banque d’illustrations : </a:t>
            </a:r>
            <a:r>
              <a:rPr lang="fr-FR" sz="1350" u="sng" dirty="0">
                <a:solidFill>
                  <a:srgbClr val="314051"/>
                </a:solidFill>
                <a:latin typeface="MAIF"/>
                <a:hlinkClick r:id="rId7"/>
              </a:rPr>
              <a:t>https://bo.emedia.maif.fr/tw-MjA1NA</a:t>
            </a:r>
            <a:endParaRPr lang="fr-FR" sz="1350" u="sng" dirty="0">
              <a:solidFill>
                <a:srgbClr val="314051"/>
              </a:solidFill>
              <a:latin typeface="MAIF"/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C9A18A53-DEBC-4A55-9A7D-B1C66FB50E96}"/>
              </a:ext>
            </a:extLst>
          </p:cNvPr>
          <p:cNvSpPr/>
          <p:nvPr/>
        </p:nvSpPr>
        <p:spPr>
          <a:xfrm>
            <a:off x="304801" y="1449891"/>
            <a:ext cx="854188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350" dirty="0">
                <a:solidFill>
                  <a:srgbClr val="FC0D1A"/>
                </a:solidFill>
                <a:latin typeface="MAIF Medium"/>
              </a:rPr>
              <a:t>Couleurs fond d‘illustration : </a:t>
            </a:r>
            <a:r>
              <a:rPr lang="fr-FR" sz="1350" dirty="0">
                <a:solidFill>
                  <a:srgbClr val="000000"/>
                </a:solidFill>
                <a:latin typeface="MAIF"/>
              </a:rPr>
              <a:t>utiliser les couleurs de la palette. 70 % de transparence</a:t>
            </a:r>
          </a:p>
        </p:txBody>
      </p:sp>
      <p:grpSp>
        <p:nvGrpSpPr>
          <p:cNvPr id="392" name="Groupe 391">
            <a:extLst>
              <a:ext uri="{FF2B5EF4-FFF2-40B4-BE49-F238E27FC236}">
                <a16:creationId xmlns:a16="http://schemas.microsoft.com/office/drawing/2014/main" id="{C76120A4-A1CA-4C1C-95E3-DA67CF9B48BE}"/>
              </a:ext>
            </a:extLst>
          </p:cNvPr>
          <p:cNvGrpSpPr/>
          <p:nvPr/>
        </p:nvGrpSpPr>
        <p:grpSpPr>
          <a:xfrm>
            <a:off x="300554" y="1915663"/>
            <a:ext cx="648753" cy="649083"/>
            <a:chOff x="302418" y="1988559"/>
            <a:chExt cx="648743" cy="649073"/>
          </a:xfrm>
        </p:grpSpPr>
        <p:sp>
          <p:nvSpPr>
            <p:cNvPr id="393" name="Oval 5">
              <a:extLst>
                <a:ext uri="{FF2B5EF4-FFF2-40B4-BE49-F238E27FC236}">
                  <a16:creationId xmlns:a16="http://schemas.microsoft.com/office/drawing/2014/main" id="{78F7A3A1-9CCA-4128-BE20-B1FAEB552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18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394" name="Group 10">
              <a:extLst>
                <a:ext uri="{FF2B5EF4-FFF2-40B4-BE49-F238E27FC236}">
                  <a16:creationId xmlns:a16="http://schemas.microsoft.com/office/drawing/2014/main" id="{31217474-78FE-49F9-86E7-45547A248E0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4450" y="2152651"/>
              <a:ext cx="444678" cy="320888"/>
              <a:chOff x="313" y="1286"/>
              <a:chExt cx="370" cy="267"/>
            </a:xfrm>
          </p:grpSpPr>
          <p:sp>
            <p:nvSpPr>
              <p:cNvPr id="395" name="Freeform 11">
                <a:extLst>
                  <a:ext uri="{FF2B5EF4-FFF2-40B4-BE49-F238E27FC236}">
                    <a16:creationId xmlns:a16="http://schemas.microsoft.com/office/drawing/2014/main" id="{3D26A5BD-079F-45CB-A319-63CAFFD90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1295"/>
                <a:ext cx="202" cy="85"/>
              </a:xfrm>
              <a:custGeom>
                <a:avLst/>
                <a:gdLst>
                  <a:gd name="T0" fmla="*/ 0 w 72"/>
                  <a:gd name="T1" fmla="*/ 30 h 30"/>
                  <a:gd name="T2" fmla="*/ 2 w 72"/>
                  <a:gd name="T3" fmla="*/ 26 h 30"/>
                  <a:gd name="T4" fmla="*/ 22 w 72"/>
                  <a:gd name="T5" fmla="*/ 2 h 30"/>
                  <a:gd name="T6" fmla="*/ 37 w 72"/>
                  <a:gd name="T7" fmla="*/ 0 h 30"/>
                  <a:gd name="T8" fmla="*/ 59 w 72"/>
                  <a:gd name="T9" fmla="*/ 4 h 30"/>
                  <a:gd name="T10" fmla="*/ 71 w 72"/>
                  <a:gd name="T11" fmla="*/ 28 h 30"/>
                  <a:gd name="T12" fmla="*/ 72 w 72"/>
                  <a:gd name="T13" fmla="*/ 30 h 30"/>
                  <a:gd name="T14" fmla="*/ 0 w 72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0" y="30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7" y="13"/>
                      <a:pt x="11" y="5"/>
                      <a:pt x="22" y="2"/>
                    </a:cubicBezTo>
                    <a:cubicBezTo>
                      <a:pt x="27" y="1"/>
                      <a:pt x="31" y="0"/>
                      <a:pt x="37" y="0"/>
                    </a:cubicBezTo>
                    <a:cubicBezTo>
                      <a:pt x="48" y="0"/>
                      <a:pt x="58" y="3"/>
                      <a:pt x="59" y="4"/>
                    </a:cubicBezTo>
                    <a:cubicBezTo>
                      <a:pt x="64" y="9"/>
                      <a:pt x="70" y="23"/>
                      <a:pt x="71" y="28"/>
                    </a:cubicBezTo>
                    <a:cubicBezTo>
                      <a:pt x="72" y="30"/>
                      <a:pt x="72" y="30"/>
                      <a:pt x="72" y="30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396" name="Freeform 12">
                <a:extLst>
                  <a:ext uri="{FF2B5EF4-FFF2-40B4-BE49-F238E27FC236}">
                    <a16:creationId xmlns:a16="http://schemas.microsoft.com/office/drawing/2014/main" id="{1CE26C58-DD57-4EC4-8548-8AEF139687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" y="1286"/>
                <a:ext cx="364" cy="227"/>
              </a:xfrm>
              <a:custGeom>
                <a:avLst/>
                <a:gdLst>
                  <a:gd name="T0" fmla="*/ 92 w 130"/>
                  <a:gd name="T1" fmla="*/ 30 h 80"/>
                  <a:gd name="T2" fmla="*/ 79 w 130"/>
                  <a:gd name="T3" fmla="*/ 5 h 80"/>
                  <a:gd name="T4" fmla="*/ 55 w 130"/>
                  <a:gd name="T5" fmla="*/ 0 h 80"/>
                  <a:gd name="T6" fmla="*/ 40 w 130"/>
                  <a:gd name="T7" fmla="*/ 2 h 80"/>
                  <a:gd name="T8" fmla="*/ 15 w 130"/>
                  <a:gd name="T9" fmla="*/ 32 h 80"/>
                  <a:gd name="T10" fmla="*/ 0 w 130"/>
                  <a:gd name="T11" fmla="*/ 74 h 80"/>
                  <a:gd name="T12" fmla="*/ 6 w 130"/>
                  <a:gd name="T13" fmla="*/ 80 h 80"/>
                  <a:gd name="T14" fmla="*/ 117 w 130"/>
                  <a:gd name="T15" fmla="*/ 80 h 80"/>
                  <a:gd name="T16" fmla="*/ 123 w 130"/>
                  <a:gd name="T17" fmla="*/ 75 h 80"/>
                  <a:gd name="T18" fmla="*/ 92 w 130"/>
                  <a:gd name="T19" fmla="*/ 30 h 80"/>
                  <a:gd name="T20" fmla="*/ 26 w 130"/>
                  <a:gd name="T21" fmla="*/ 23 h 80"/>
                  <a:gd name="T22" fmla="*/ 41 w 130"/>
                  <a:gd name="T23" fmla="*/ 8 h 80"/>
                  <a:gd name="T24" fmla="*/ 47 w 130"/>
                  <a:gd name="T25" fmla="*/ 7 h 80"/>
                  <a:gd name="T26" fmla="*/ 47 w 130"/>
                  <a:gd name="T27" fmla="*/ 30 h 80"/>
                  <a:gd name="T28" fmla="*/ 30 w 130"/>
                  <a:gd name="T29" fmla="*/ 30 h 80"/>
                  <a:gd name="T30" fmla="*/ 26 w 130"/>
                  <a:gd name="T31" fmla="*/ 23 h 80"/>
                  <a:gd name="T32" fmla="*/ 51 w 130"/>
                  <a:gd name="T33" fmla="*/ 30 h 80"/>
                  <a:gd name="T34" fmla="*/ 51 w 130"/>
                  <a:gd name="T35" fmla="*/ 6 h 80"/>
                  <a:gd name="T36" fmla="*/ 55 w 130"/>
                  <a:gd name="T37" fmla="*/ 6 h 80"/>
                  <a:gd name="T38" fmla="*/ 75 w 130"/>
                  <a:gd name="T39" fmla="*/ 9 h 80"/>
                  <a:gd name="T40" fmla="*/ 86 w 130"/>
                  <a:gd name="T41" fmla="*/ 30 h 80"/>
                  <a:gd name="T42" fmla="*/ 51 w 130"/>
                  <a:gd name="T43" fmla="*/ 3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" h="80">
                    <a:moveTo>
                      <a:pt x="92" y="30"/>
                    </a:moveTo>
                    <a:cubicBezTo>
                      <a:pt x="92" y="30"/>
                      <a:pt x="86" y="12"/>
                      <a:pt x="79" y="5"/>
                    </a:cubicBezTo>
                    <a:cubicBezTo>
                      <a:pt x="77" y="3"/>
                      <a:pt x="66" y="0"/>
                      <a:pt x="55" y="0"/>
                    </a:cubicBezTo>
                    <a:cubicBezTo>
                      <a:pt x="50" y="0"/>
                      <a:pt x="44" y="1"/>
                      <a:pt x="40" y="2"/>
                    </a:cubicBezTo>
                    <a:cubicBezTo>
                      <a:pt x="26" y="6"/>
                      <a:pt x="22" y="17"/>
                      <a:pt x="15" y="32"/>
                    </a:cubicBezTo>
                    <a:cubicBezTo>
                      <a:pt x="10" y="41"/>
                      <a:pt x="0" y="41"/>
                      <a:pt x="0" y="74"/>
                    </a:cubicBezTo>
                    <a:cubicBezTo>
                      <a:pt x="0" y="77"/>
                      <a:pt x="3" y="80"/>
                      <a:pt x="6" y="80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119" y="80"/>
                      <a:pt x="123" y="78"/>
                      <a:pt x="123" y="75"/>
                    </a:cubicBezTo>
                    <a:cubicBezTo>
                      <a:pt x="130" y="34"/>
                      <a:pt x="92" y="30"/>
                      <a:pt x="92" y="30"/>
                    </a:cubicBezTo>
                    <a:close/>
                    <a:moveTo>
                      <a:pt x="26" y="23"/>
                    </a:moveTo>
                    <a:cubicBezTo>
                      <a:pt x="30" y="15"/>
                      <a:pt x="34" y="10"/>
                      <a:pt x="41" y="8"/>
                    </a:cubicBezTo>
                    <a:cubicBezTo>
                      <a:pt x="43" y="7"/>
                      <a:pt x="45" y="7"/>
                      <a:pt x="47" y="7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38" y="30"/>
                      <a:pt x="31" y="30"/>
                      <a:pt x="30" y="30"/>
                    </a:cubicBezTo>
                    <a:cubicBezTo>
                      <a:pt x="25" y="30"/>
                      <a:pt x="24" y="27"/>
                      <a:pt x="26" y="23"/>
                    </a:cubicBezTo>
                    <a:close/>
                    <a:moveTo>
                      <a:pt x="51" y="3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52" y="6"/>
                      <a:pt x="53" y="6"/>
                      <a:pt x="55" y="6"/>
                    </a:cubicBezTo>
                    <a:cubicBezTo>
                      <a:pt x="65" y="6"/>
                      <a:pt x="73" y="8"/>
                      <a:pt x="75" y="9"/>
                    </a:cubicBezTo>
                    <a:cubicBezTo>
                      <a:pt x="79" y="13"/>
                      <a:pt x="84" y="23"/>
                      <a:pt x="86" y="30"/>
                    </a:cubicBezTo>
                    <a:cubicBezTo>
                      <a:pt x="79" y="30"/>
                      <a:pt x="64" y="30"/>
                      <a:pt x="51" y="3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397" name="Freeform 13">
                <a:extLst>
                  <a:ext uri="{FF2B5EF4-FFF2-40B4-BE49-F238E27FC236}">
                    <a16:creationId xmlns:a16="http://schemas.microsoft.com/office/drawing/2014/main" id="{AAA000D5-6DEA-4CDF-B6CC-E9475C091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" y="1456"/>
                <a:ext cx="113" cy="57"/>
              </a:xfrm>
              <a:custGeom>
                <a:avLst/>
                <a:gdLst>
                  <a:gd name="T0" fmla="*/ 0 w 40"/>
                  <a:gd name="T1" fmla="*/ 20 h 20"/>
                  <a:gd name="T2" fmla="*/ 20 w 40"/>
                  <a:gd name="T3" fmla="*/ 0 h 20"/>
                  <a:gd name="T4" fmla="*/ 40 w 40"/>
                  <a:gd name="T5" fmla="*/ 20 h 20"/>
                  <a:gd name="T6" fmla="*/ 0 w 4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398" name="Oval 14">
                <a:extLst>
                  <a:ext uri="{FF2B5EF4-FFF2-40B4-BE49-F238E27FC236}">
                    <a16:creationId xmlns:a16="http://schemas.microsoft.com/office/drawing/2014/main" id="{5AA9CABF-B8FB-402F-A11F-8A17BBA3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" y="1473"/>
                <a:ext cx="79" cy="80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399" name="Oval 15">
                <a:extLst>
                  <a:ext uri="{FF2B5EF4-FFF2-40B4-BE49-F238E27FC236}">
                    <a16:creationId xmlns:a16="http://schemas.microsoft.com/office/drawing/2014/main" id="{4D74230C-FF4E-4F01-85DE-02CC4CC66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" y="1490"/>
                <a:ext cx="45" cy="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00" name="Freeform 16">
                <a:extLst>
                  <a:ext uri="{FF2B5EF4-FFF2-40B4-BE49-F238E27FC236}">
                    <a16:creationId xmlns:a16="http://schemas.microsoft.com/office/drawing/2014/main" id="{6956B02E-0A75-4CD8-A129-2ED0AEA4C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456"/>
                <a:ext cx="112" cy="57"/>
              </a:xfrm>
              <a:custGeom>
                <a:avLst/>
                <a:gdLst>
                  <a:gd name="T0" fmla="*/ 0 w 40"/>
                  <a:gd name="T1" fmla="*/ 20 h 20"/>
                  <a:gd name="T2" fmla="*/ 20 w 40"/>
                  <a:gd name="T3" fmla="*/ 0 h 20"/>
                  <a:gd name="T4" fmla="*/ 40 w 40"/>
                  <a:gd name="T5" fmla="*/ 20 h 20"/>
                  <a:gd name="T6" fmla="*/ 0 w 4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01" name="Oval 17">
                <a:extLst>
                  <a:ext uri="{FF2B5EF4-FFF2-40B4-BE49-F238E27FC236}">
                    <a16:creationId xmlns:a16="http://schemas.microsoft.com/office/drawing/2014/main" id="{75862100-146F-4714-A36F-BDFCC9D5E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1473"/>
                <a:ext cx="78" cy="80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02" name="Oval 18">
                <a:extLst>
                  <a:ext uri="{FF2B5EF4-FFF2-40B4-BE49-F238E27FC236}">
                    <a16:creationId xmlns:a16="http://schemas.microsoft.com/office/drawing/2014/main" id="{5F53E5FE-E8C0-4EC4-9010-14D5B29F3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" y="1490"/>
                <a:ext cx="45" cy="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03" name="Freeform 19">
                <a:extLst>
                  <a:ext uri="{FF2B5EF4-FFF2-40B4-BE49-F238E27FC236}">
                    <a16:creationId xmlns:a16="http://schemas.microsoft.com/office/drawing/2014/main" id="{C9B0FD6C-75C9-44BE-B840-55EC9A77F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" y="1479"/>
                <a:ext cx="28" cy="17"/>
              </a:xfrm>
              <a:custGeom>
                <a:avLst/>
                <a:gdLst>
                  <a:gd name="T0" fmla="*/ 7 w 10"/>
                  <a:gd name="T1" fmla="*/ 6 h 6"/>
                  <a:gd name="T2" fmla="*/ 3 w 10"/>
                  <a:gd name="T3" fmla="*/ 6 h 6"/>
                  <a:gd name="T4" fmla="*/ 0 w 10"/>
                  <a:gd name="T5" fmla="*/ 3 h 6"/>
                  <a:gd name="T6" fmla="*/ 3 w 10"/>
                  <a:gd name="T7" fmla="*/ 0 h 6"/>
                  <a:gd name="T8" fmla="*/ 7 w 10"/>
                  <a:gd name="T9" fmla="*/ 0 h 6"/>
                  <a:gd name="T10" fmla="*/ 10 w 10"/>
                  <a:gd name="T11" fmla="*/ 3 h 6"/>
                  <a:gd name="T12" fmla="*/ 7 w 10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0" y="1"/>
                      <a:pt x="10" y="3"/>
                    </a:cubicBezTo>
                    <a:cubicBezTo>
                      <a:pt x="10" y="4"/>
                      <a:pt x="9" y="6"/>
                      <a:pt x="7" y="6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04" name="Freeform 20">
                <a:extLst>
                  <a:ext uri="{FF2B5EF4-FFF2-40B4-BE49-F238E27FC236}">
                    <a16:creationId xmlns:a16="http://schemas.microsoft.com/office/drawing/2014/main" id="{A5926ECD-A7DD-4BF2-86A8-F105EF425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" y="1479"/>
                <a:ext cx="28" cy="17"/>
              </a:xfrm>
              <a:custGeom>
                <a:avLst/>
                <a:gdLst>
                  <a:gd name="T0" fmla="*/ 7 w 10"/>
                  <a:gd name="T1" fmla="*/ 6 h 6"/>
                  <a:gd name="T2" fmla="*/ 3 w 10"/>
                  <a:gd name="T3" fmla="*/ 6 h 6"/>
                  <a:gd name="T4" fmla="*/ 0 w 10"/>
                  <a:gd name="T5" fmla="*/ 3 h 6"/>
                  <a:gd name="T6" fmla="*/ 3 w 10"/>
                  <a:gd name="T7" fmla="*/ 0 h 6"/>
                  <a:gd name="T8" fmla="*/ 7 w 10"/>
                  <a:gd name="T9" fmla="*/ 0 h 6"/>
                  <a:gd name="T10" fmla="*/ 10 w 10"/>
                  <a:gd name="T11" fmla="*/ 3 h 6"/>
                  <a:gd name="T12" fmla="*/ 7 w 10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0" y="1"/>
                      <a:pt x="10" y="3"/>
                    </a:cubicBezTo>
                    <a:cubicBezTo>
                      <a:pt x="10" y="4"/>
                      <a:pt x="9" y="6"/>
                      <a:pt x="7" y="6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05" name="Freeform 21">
                <a:extLst>
                  <a:ext uri="{FF2B5EF4-FFF2-40B4-BE49-F238E27FC236}">
                    <a16:creationId xmlns:a16="http://schemas.microsoft.com/office/drawing/2014/main" id="{FA084FFE-2651-4C4E-9F7C-BFF7936B3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405"/>
                <a:ext cx="39" cy="17"/>
              </a:xfrm>
              <a:custGeom>
                <a:avLst/>
                <a:gdLst>
                  <a:gd name="T0" fmla="*/ 11 w 14"/>
                  <a:gd name="T1" fmla="*/ 6 h 6"/>
                  <a:gd name="T2" fmla="*/ 3 w 14"/>
                  <a:gd name="T3" fmla="*/ 6 h 6"/>
                  <a:gd name="T4" fmla="*/ 0 w 14"/>
                  <a:gd name="T5" fmla="*/ 3 h 6"/>
                  <a:gd name="T6" fmla="*/ 3 w 14"/>
                  <a:gd name="T7" fmla="*/ 0 h 6"/>
                  <a:gd name="T8" fmla="*/ 11 w 14"/>
                  <a:gd name="T9" fmla="*/ 0 h 6"/>
                  <a:gd name="T10" fmla="*/ 14 w 14"/>
                  <a:gd name="T11" fmla="*/ 3 h 6"/>
                  <a:gd name="T12" fmla="*/ 11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11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2"/>
                      <a:pt x="14" y="3"/>
                    </a:cubicBezTo>
                    <a:cubicBezTo>
                      <a:pt x="14" y="5"/>
                      <a:pt x="12" y="6"/>
                      <a:pt x="11" y="6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406" name="Groupe 405">
            <a:extLst>
              <a:ext uri="{FF2B5EF4-FFF2-40B4-BE49-F238E27FC236}">
                <a16:creationId xmlns:a16="http://schemas.microsoft.com/office/drawing/2014/main" id="{CDFC30D3-0001-4A4A-9BC0-56E49BCAAB56}"/>
              </a:ext>
            </a:extLst>
          </p:cNvPr>
          <p:cNvGrpSpPr/>
          <p:nvPr/>
        </p:nvGrpSpPr>
        <p:grpSpPr>
          <a:xfrm>
            <a:off x="1119308" y="1915663"/>
            <a:ext cx="648753" cy="649083"/>
            <a:chOff x="1121159" y="1988559"/>
            <a:chExt cx="648743" cy="649073"/>
          </a:xfrm>
        </p:grpSpPr>
        <p:sp>
          <p:nvSpPr>
            <p:cNvPr id="407" name="Oval 5">
              <a:extLst>
                <a:ext uri="{FF2B5EF4-FFF2-40B4-BE49-F238E27FC236}">
                  <a16:creationId xmlns:a16="http://schemas.microsoft.com/office/drawing/2014/main" id="{3EE1F17D-BAE2-4462-99F1-135FA7EEF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159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408" name="Group 24">
              <a:extLst>
                <a:ext uri="{FF2B5EF4-FFF2-40B4-BE49-F238E27FC236}">
                  <a16:creationId xmlns:a16="http://schemas.microsoft.com/office/drawing/2014/main" id="{AEDCCD88-0359-4D88-AAC4-E8BB387F6D1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31448" y="2133600"/>
              <a:ext cx="428164" cy="358990"/>
              <a:chOff x="2702" y="2008"/>
              <a:chExt cx="359" cy="301"/>
            </a:xfrm>
          </p:grpSpPr>
          <p:sp>
            <p:nvSpPr>
              <p:cNvPr id="409" name="Freeform 25">
                <a:extLst>
                  <a:ext uri="{FF2B5EF4-FFF2-40B4-BE49-F238E27FC236}">
                    <a16:creationId xmlns:a16="http://schemas.microsoft.com/office/drawing/2014/main" id="{D1F388D9-0295-4F82-BFEF-863F19C0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017"/>
                <a:ext cx="87" cy="82"/>
              </a:xfrm>
              <a:custGeom>
                <a:avLst/>
                <a:gdLst>
                  <a:gd name="T0" fmla="*/ 0 w 31"/>
                  <a:gd name="T1" fmla="*/ 0 h 29"/>
                  <a:gd name="T2" fmla="*/ 0 w 31"/>
                  <a:gd name="T3" fmla="*/ 29 h 29"/>
                  <a:gd name="T4" fmla="*/ 31 w 31"/>
                  <a:gd name="T5" fmla="*/ 29 h 29"/>
                  <a:gd name="T6" fmla="*/ 0 w 3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16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10" name="Freeform 26">
                <a:extLst>
                  <a:ext uri="{FF2B5EF4-FFF2-40B4-BE49-F238E27FC236}">
                    <a16:creationId xmlns:a16="http://schemas.microsoft.com/office/drawing/2014/main" id="{E16121BA-8B4C-4C69-8159-39B82D6B4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0" y="2008"/>
                <a:ext cx="331" cy="230"/>
              </a:xfrm>
              <a:custGeom>
                <a:avLst/>
                <a:gdLst>
                  <a:gd name="T0" fmla="*/ 102 w 118"/>
                  <a:gd name="T1" fmla="*/ 32 h 81"/>
                  <a:gd name="T2" fmla="*/ 92 w 118"/>
                  <a:gd name="T3" fmla="*/ 29 h 81"/>
                  <a:gd name="T4" fmla="*/ 89 w 118"/>
                  <a:gd name="T5" fmla="*/ 27 h 81"/>
                  <a:gd name="T6" fmla="*/ 59 w 118"/>
                  <a:gd name="T7" fmla="*/ 0 h 81"/>
                  <a:gd name="T8" fmla="*/ 4 w 118"/>
                  <a:gd name="T9" fmla="*/ 0 h 81"/>
                  <a:gd name="T10" fmla="*/ 0 w 118"/>
                  <a:gd name="T11" fmla="*/ 4 h 81"/>
                  <a:gd name="T12" fmla="*/ 0 w 118"/>
                  <a:gd name="T13" fmla="*/ 72 h 81"/>
                  <a:gd name="T14" fmla="*/ 88 w 118"/>
                  <a:gd name="T15" fmla="*/ 72 h 81"/>
                  <a:gd name="T16" fmla="*/ 97 w 118"/>
                  <a:gd name="T17" fmla="*/ 81 h 81"/>
                  <a:gd name="T18" fmla="*/ 106 w 118"/>
                  <a:gd name="T19" fmla="*/ 72 h 81"/>
                  <a:gd name="T20" fmla="*/ 106 w 118"/>
                  <a:gd name="T21" fmla="*/ 72 h 81"/>
                  <a:gd name="T22" fmla="*/ 110 w 118"/>
                  <a:gd name="T23" fmla="*/ 72 h 81"/>
                  <a:gd name="T24" fmla="*/ 118 w 118"/>
                  <a:gd name="T25" fmla="*/ 64 h 81"/>
                  <a:gd name="T26" fmla="*/ 118 w 118"/>
                  <a:gd name="T27" fmla="*/ 51 h 81"/>
                  <a:gd name="T28" fmla="*/ 102 w 118"/>
                  <a:gd name="T29" fmla="*/ 32 h 81"/>
                  <a:gd name="T30" fmla="*/ 84 w 118"/>
                  <a:gd name="T31" fmla="*/ 29 h 81"/>
                  <a:gd name="T32" fmla="*/ 62 w 118"/>
                  <a:gd name="T33" fmla="*/ 29 h 81"/>
                  <a:gd name="T34" fmla="*/ 60 w 118"/>
                  <a:gd name="T35" fmla="*/ 27 h 81"/>
                  <a:gd name="T36" fmla="*/ 60 w 118"/>
                  <a:gd name="T37" fmla="*/ 6 h 81"/>
                  <a:gd name="T38" fmla="*/ 84 w 118"/>
                  <a:gd name="T39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" h="81">
                    <a:moveTo>
                      <a:pt x="102" y="32"/>
                    </a:move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0" y="28"/>
                      <a:pt x="89" y="27"/>
                    </a:cubicBezTo>
                    <a:cubicBezTo>
                      <a:pt x="86" y="22"/>
                      <a:pt x="72" y="0"/>
                      <a:pt x="5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77"/>
                      <a:pt x="92" y="81"/>
                      <a:pt x="97" y="81"/>
                    </a:cubicBezTo>
                    <a:cubicBezTo>
                      <a:pt x="102" y="81"/>
                      <a:pt x="106" y="77"/>
                      <a:pt x="106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10" y="72"/>
                      <a:pt x="110" y="72"/>
                      <a:pt x="110" y="72"/>
                    </a:cubicBezTo>
                    <a:cubicBezTo>
                      <a:pt x="114" y="72"/>
                      <a:pt x="118" y="68"/>
                      <a:pt x="118" y="64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18" y="42"/>
                      <a:pt x="112" y="34"/>
                      <a:pt x="102" y="32"/>
                    </a:cubicBezTo>
                    <a:close/>
                    <a:moveTo>
                      <a:pt x="84" y="29"/>
                    </a:moveTo>
                    <a:cubicBezTo>
                      <a:pt x="62" y="29"/>
                      <a:pt x="62" y="29"/>
                      <a:pt x="62" y="29"/>
                    </a:cubicBezTo>
                    <a:cubicBezTo>
                      <a:pt x="61" y="29"/>
                      <a:pt x="60" y="29"/>
                      <a:pt x="60" y="27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4" y="6"/>
                      <a:pt x="71" y="10"/>
                      <a:pt x="84" y="29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11" name="Freeform 27">
                <a:extLst>
                  <a:ext uri="{FF2B5EF4-FFF2-40B4-BE49-F238E27FC236}">
                    <a16:creationId xmlns:a16="http://schemas.microsoft.com/office/drawing/2014/main" id="{AC065B27-9BC5-4163-9861-C810CE80F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127"/>
                <a:ext cx="244" cy="145"/>
              </a:xfrm>
              <a:custGeom>
                <a:avLst/>
                <a:gdLst>
                  <a:gd name="T0" fmla="*/ 1 w 87"/>
                  <a:gd name="T1" fmla="*/ 51 h 51"/>
                  <a:gd name="T2" fmla="*/ 0 w 87"/>
                  <a:gd name="T3" fmla="*/ 49 h 51"/>
                  <a:gd name="T4" fmla="*/ 7 w 87"/>
                  <a:gd name="T5" fmla="*/ 27 h 51"/>
                  <a:gd name="T6" fmla="*/ 12 w 87"/>
                  <a:gd name="T7" fmla="*/ 21 h 51"/>
                  <a:gd name="T8" fmla="*/ 13 w 87"/>
                  <a:gd name="T9" fmla="*/ 18 h 51"/>
                  <a:gd name="T10" fmla="*/ 28 w 87"/>
                  <a:gd name="T11" fmla="*/ 1 h 51"/>
                  <a:gd name="T12" fmla="*/ 38 w 87"/>
                  <a:gd name="T13" fmla="*/ 0 h 51"/>
                  <a:gd name="T14" fmla="*/ 54 w 87"/>
                  <a:gd name="T15" fmla="*/ 2 h 51"/>
                  <a:gd name="T16" fmla="*/ 63 w 87"/>
                  <a:gd name="T17" fmla="*/ 20 h 51"/>
                  <a:gd name="T18" fmla="*/ 64 w 87"/>
                  <a:gd name="T19" fmla="*/ 21 h 51"/>
                  <a:gd name="T20" fmla="*/ 66 w 87"/>
                  <a:gd name="T21" fmla="*/ 22 h 51"/>
                  <a:gd name="T22" fmla="*/ 82 w 87"/>
                  <a:gd name="T23" fmla="*/ 29 h 51"/>
                  <a:gd name="T24" fmla="*/ 86 w 87"/>
                  <a:gd name="T25" fmla="*/ 50 h 51"/>
                  <a:gd name="T26" fmla="*/ 84 w 87"/>
                  <a:gd name="T27" fmla="*/ 51 h 51"/>
                  <a:gd name="T28" fmla="*/ 1 w 87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51">
                    <a:moveTo>
                      <a:pt x="1" y="51"/>
                    </a:moveTo>
                    <a:cubicBezTo>
                      <a:pt x="0" y="51"/>
                      <a:pt x="0" y="50"/>
                      <a:pt x="0" y="49"/>
                    </a:cubicBezTo>
                    <a:cubicBezTo>
                      <a:pt x="0" y="35"/>
                      <a:pt x="4" y="31"/>
                      <a:pt x="7" y="27"/>
                    </a:cubicBezTo>
                    <a:cubicBezTo>
                      <a:pt x="9" y="25"/>
                      <a:pt x="10" y="24"/>
                      <a:pt x="12" y="21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7" y="9"/>
                      <a:pt x="20" y="3"/>
                      <a:pt x="28" y="1"/>
                    </a:cubicBezTo>
                    <a:cubicBezTo>
                      <a:pt x="31" y="0"/>
                      <a:pt x="34" y="0"/>
                      <a:pt x="38" y="0"/>
                    </a:cubicBezTo>
                    <a:cubicBezTo>
                      <a:pt x="46" y="0"/>
                      <a:pt x="53" y="2"/>
                      <a:pt x="54" y="2"/>
                    </a:cubicBezTo>
                    <a:cubicBezTo>
                      <a:pt x="58" y="6"/>
                      <a:pt x="62" y="16"/>
                      <a:pt x="63" y="20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2"/>
                      <a:pt x="76" y="22"/>
                      <a:pt x="82" y="29"/>
                    </a:cubicBezTo>
                    <a:cubicBezTo>
                      <a:pt x="86" y="34"/>
                      <a:pt x="87" y="41"/>
                      <a:pt x="86" y="50"/>
                    </a:cubicBezTo>
                    <a:cubicBezTo>
                      <a:pt x="86" y="50"/>
                      <a:pt x="85" y="51"/>
                      <a:pt x="84" y="51"/>
                    </a:cubicBez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12" name="Freeform 28">
                <a:extLst>
                  <a:ext uri="{FF2B5EF4-FFF2-40B4-BE49-F238E27FC236}">
                    <a16:creationId xmlns:a16="http://schemas.microsoft.com/office/drawing/2014/main" id="{C42F20E3-9D80-46E7-9CE1-D6BDB1573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7" y="2119"/>
                <a:ext cx="270" cy="162"/>
              </a:xfrm>
              <a:custGeom>
                <a:avLst/>
                <a:gdLst>
                  <a:gd name="T0" fmla="*/ 69 w 96"/>
                  <a:gd name="T1" fmla="*/ 22 h 57"/>
                  <a:gd name="T2" fmla="*/ 59 w 96"/>
                  <a:gd name="T3" fmla="*/ 3 h 57"/>
                  <a:gd name="T4" fmla="*/ 41 w 96"/>
                  <a:gd name="T5" fmla="*/ 0 h 57"/>
                  <a:gd name="T6" fmla="*/ 30 w 96"/>
                  <a:gd name="T7" fmla="*/ 1 h 57"/>
                  <a:gd name="T8" fmla="*/ 12 w 96"/>
                  <a:gd name="T9" fmla="*/ 23 h 57"/>
                  <a:gd name="T10" fmla="*/ 0 w 96"/>
                  <a:gd name="T11" fmla="*/ 52 h 57"/>
                  <a:gd name="T12" fmla="*/ 4 w 96"/>
                  <a:gd name="T13" fmla="*/ 57 h 57"/>
                  <a:gd name="T14" fmla="*/ 87 w 96"/>
                  <a:gd name="T15" fmla="*/ 57 h 57"/>
                  <a:gd name="T16" fmla="*/ 92 w 96"/>
                  <a:gd name="T17" fmla="*/ 53 h 57"/>
                  <a:gd name="T18" fmla="*/ 69 w 96"/>
                  <a:gd name="T19" fmla="*/ 22 h 57"/>
                  <a:gd name="T20" fmla="*/ 21 w 96"/>
                  <a:gd name="T21" fmla="*/ 17 h 57"/>
                  <a:gd name="T22" fmla="*/ 32 w 96"/>
                  <a:gd name="T23" fmla="*/ 7 h 57"/>
                  <a:gd name="T24" fmla="*/ 35 w 96"/>
                  <a:gd name="T25" fmla="*/ 6 h 57"/>
                  <a:gd name="T26" fmla="*/ 35 w 96"/>
                  <a:gd name="T27" fmla="*/ 21 h 57"/>
                  <a:gd name="T28" fmla="*/ 24 w 96"/>
                  <a:gd name="T29" fmla="*/ 21 h 57"/>
                  <a:gd name="T30" fmla="*/ 21 w 96"/>
                  <a:gd name="T31" fmla="*/ 17 h 57"/>
                  <a:gd name="T32" fmla="*/ 38 w 96"/>
                  <a:gd name="T33" fmla="*/ 21 h 57"/>
                  <a:gd name="T34" fmla="*/ 38 w 96"/>
                  <a:gd name="T35" fmla="*/ 6 h 57"/>
                  <a:gd name="T36" fmla="*/ 41 w 96"/>
                  <a:gd name="T37" fmla="*/ 6 h 57"/>
                  <a:gd name="T38" fmla="*/ 55 w 96"/>
                  <a:gd name="T39" fmla="*/ 8 h 57"/>
                  <a:gd name="T40" fmla="*/ 62 w 96"/>
                  <a:gd name="T41" fmla="*/ 22 h 57"/>
                  <a:gd name="T42" fmla="*/ 38 w 96"/>
                  <a:gd name="T43" fmla="*/ 2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" h="57">
                    <a:moveTo>
                      <a:pt x="69" y="22"/>
                    </a:moveTo>
                    <a:cubicBezTo>
                      <a:pt x="69" y="22"/>
                      <a:pt x="64" y="8"/>
                      <a:pt x="59" y="3"/>
                    </a:cubicBezTo>
                    <a:cubicBezTo>
                      <a:pt x="58" y="2"/>
                      <a:pt x="50" y="0"/>
                      <a:pt x="41" y="0"/>
                    </a:cubicBezTo>
                    <a:cubicBezTo>
                      <a:pt x="37" y="0"/>
                      <a:pt x="34" y="0"/>
                      <a:pt x="30" y="1"/>
                    </a:cubicBezTo>
                    <a:cubicBezTo>
                      <a:pt x="20" y="4"/>
                      <a:pt x="17" y="12"/>
                      <a:pt x="12" y="23"/>
                    </a:cubicBezTo>
                    <a:cubicBezTo>
                      <a:pt x="9" y="30"/>
                      <a:pt x="0" y="31"/>
                      <a:pt x="0" y="52"/>
                    </a:cubicBezTo>
                    <a:cubicBezTo>
                      <a:pt x="0" y="55"/>
                      <a:pt x="2" y="57"/>
                      <a:pt x="4" y="57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9" y="57"/>
                      <a:pt x="91" y="55"/>
                      <a:pt x="92" y="53"/>
                    </a:cubicBezTo>
                    <a:cubicBezTo>
                      <a:pt x="96" y="23"/>
                      <a:pt x="69" y="22"/>
                      <a:pt x="69" y="22"/>
                    </a:cubicBezTo>
                    <a:close/>
                    <a:moveTo>
                      <a:pt x="21" y="17"/>
                    </a:moveTo>
                    <a:cubicBezTo>
                      <a:pt x="24" y="11"/>
                      <a:pt x="27" y="8"/>
                      <a:pt x="32" y="7"/>
                    </a:cubicBezTo>
                    <a:cubicBezTo>
                      <a:pt x="33" y="6"/>
                      <a:pt x="34" y="6"/>
                      <a:pt x="35" y="6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0" y="21"/>
                      <a:pt x="26" y="21"/>
                      <a:pt x="24" y="21"/>
                    </a:cubicBezTo>
                    <a:cubicBezTo>
                      <a:pt x="21" y="21"/>
                      <a:pt x="20" y="20"/>
                      <a:pt x="21" y="17"/>
                    </a:cubicBezTo>
                    <a:close/>
                    <a:moveTo>
                      <a:pt x="38" y="21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9" y="6"/>
                      <a:pt x="40" y="6"/>
                      <a:pt x="41" y="6"/>
                    </a:cubicBezTo>
                    <a:cubicBezTo>
                      <a:pt x="48" y="6"/>
                      <a:pt x="54" y="7"/>
                      <a:pt x="55" y="8"/>
                    </a:cubicBezTo>
                    <a:cubicBezTo>
                      <a:pt x="58" y="10"/>
                      <a:pt x="61" y="17"/>
                      <a:pt x="62" y="22"/>
                    </a:cubicBezTo>
                    <a:cubicBezTo>
                      <a:pt x="57" y="22"/>
                      <a:pt x="47" y="21"/>
                      <a:pt x="38" y="21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13" name="Freeform 29">
                <a:extLst>
                  <a:ext uri="{FF2B5EF4-FFF2-40B4-BE49-F238E27FC236}">
                    <a16:creationId xmlns:a16="http://schemas.microsoft.com/office/drawing/2014/main" id="{D1AFA6C1-EEA5-4E4D-936A-14FBD963D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2255"/>
                <a:ext cx="22" cy="11"/>
              </a:xfrm>
              <a:custGeom>
                <a:avLst/>
                <a:gdLst>
                  <a:gd name="T0" fmla="*/ 5 w 8"/>
                  <a:gd name="T1" fmla="*/ 4 h 4"/>
                  <a:gd name="T2" fmla="*/ 2 w 8"/>
                  <a:gd name="T3" fmla="*/ 4 h 4"/>
                  <a:gd name="T4" fmla="*/ 0 w 8"/>
                  <a:gd name="T5" fmla="*/ 2 h 4"/>
                  <a:gd name="T6" fmla="*/ 2 w 8"/>
                  <a:gd name="T7" fmla="*/ 0 h 4"/>
                  <a:gd name="T8" fmla="*/ 5 w 8"/>
                  <a:gd name="T9" fmla="*/ 0 h 4"/>
                  <a:gd name="T10" fmla="*/ 8 w 8"/>
                  <a:gd name="T11" fmla="*/ 2 h 4"/>
                  <a:gd name="T12" fmla="*/ 5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7" y="4"/>
                      <a:pt x="5" y="4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14" name="Freeform 30">
                <a:extLst>
                  <a:ext uri="{FF2B5EF4-FFF2-40B4-BE49-F238E27FC236}">
                    <a16:creationId xmlns:a16="http://schemas.microsoft.com/office/drawing/2014/main" id="{A4AC5D1C-75C3-47BF-AF6F-64555A4C3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2255"/>
                <a:ext cx="20" cy="11"/>
              </a:xfrm>
              <a:custGeom>
                <a:avLst/>
                <a:gdLst>
                  <a:gd name="T0" fmla="*/ 5 w 7"/>
                  <a:gd name="T1" fmla="*/ 4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5 w 7"/>
                  <a:gd name="T9" fmla="*/ 0 h 4"/>
                  <a:gd name="T10" fmla="*/ 7 w 7"/>
                  <a:gd name="T11" fmla="*/ 2 h 4"/>
                  <a:gd name="T12" fmla="*/ 5 w 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7" y="3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15" name="Freeform 31">
                <a:extLst>
                  <a:ext uri="{FF2B5EF4-FFF2-40B4-BE49-F238E27FC236}">
                    <a16:creationId xmlns:a16="http://schemas.microsoft.com/office/drawing/2014/main" id="{E39E3F36-7B3B-4777-AB4E-39673E735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201"/>
                <a:ext cx="28" cy="14"/>
              </a:xfrm>
              <a:custGeom>
                <a:avLst/>
                <a:gdLst>
                  <a:gd name="T0" fmla="*/ 8 w 10"/>
                  <a:gd name="T1" fmla="*/ 5 h 5"/>
                  <a:gd name="T2" fmla="*/ 2 w 10"/>
                  <a:gd name="T3" fmla="*/ 5 h 5"/>
                  <a:gd name="T4" fmla="*/ 0 w 10"/>
                  <a:gd name="T5" fmla="*/ 2 h 5"/>
                  <a:gd name="T6" fmla="*/ 2 w 10"/>
                  <a:gd name="T7" fmla="*/ 0 h 5"/>
                  <a:gd name="T8" fmla="*/ 8 w 10"/>
                  <a:gd name="T9" fmla="*/ 0 h 5"/>
                  <a:gd name="T10" fmla="*/ 10 w 10"/>
                  <a:gd name="T11" fmla="*/ 2 h 5"/>
                  <a:gd name="T12" fmla="*/ 8 w 1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8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4"/>
                      <a:pt x="9" y="5"/>
                      <a:pt x="8" y="5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16" name="Freeform 32">
                <a:extLst>
                  <a:ext uri="{FF2B5EF4-FFF2-40B4-BE49-F238E27FC236}">
                    <a16:creationId xmlns:a16="http://schemas.microsoft.com/office/drawing/2014/main" id="{0E168982-72A9-4D6D-A79E-FA3C5502E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2238"/>
                <a:ext cx="81" cy="43"/>
              </a:xfrm>
              <a:custGeom>
                <a:avLst/>
                <a:gdLst>
                  <a:gd name="T0" fmla="*/ 0 w 29"/>
                  <a:gd name="T1" fmla="*/ 15 h 15"/>
                  <a:gd name="T2" fmla="*/ 15 w 29"/>
                  <a:gd name="T3" fmla="*/ 0 h 15"/>
                  <a:gd name="T4" fmla="*/ 29 w 29"/>
                  <a:gd name="T5" fmla="*/ 15 h 15"/>
                  <a:gd name="T6" fmla="*/ 0 w 29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5">
                    <a:moveTo>
                      <a:pt x="0" y="15"/>
                    </a:move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17" name="Oval 33">
                <a:extLst>
                  <a:ext uri="{FF2B5EF4-FFF2-40B4-BE49-F238E27FC236}">
                    <a16:creationId xmlns:a16="http://schemas.microsoft.com/office/drawing/2014/main" id="{C5E4D069-0713-40C5-AD3F-E64F3283E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2252"/>
                <a:ext cx="59" cy="57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18" name="Oval 34">
                <a:extLst>
                  <a:ext uri="{FF2B5EF4-FFF2-40B4-BE49-F238E27FC236}">
                    <a16:creationId xmlns:a16="http://schemas.microsoft.com/office/drawing/2014/main" id="{8269E362-4F41-4CB4-8A9F-D7F3D372A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2264"/>
                <a:ext cx="34" cy="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19" name="Freeform 35">
                <a:extLst>
                  <a:ext uri="{FF2B5EF4-FFF2-40B4-BE49-F238E27FC236}">
                    <a16:creationId xmlns:a16="http://schemas.microsoft.com/office/drawing/2014/main" id="{C14F1211-E731-4D53-85D1-B377F31A7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238"/>
                <a:ext cx="84" cy="43"/>
              </a:xfrm>
              <a:custGeom>
                <a:avLst/>
                <a:gdLst>
                  <a:gd name="T0" fmla="*/ 0 w 30"/>
                  <a:gd name="T1" fmla="*/ 15 h 15"/>
                  <a:gd name="T2" fmla="*/ 15 w 30"/>
                  <a:gd name="T3" fmla="*/ 0 h 15"/>
                  <a:gd name="T4" fmla="*/ 30 w 30"/>
                  <a:gd name="T5" fmla="*/ 15 h 15"/>
                  <a:gd name="T6" fmla="*/ 0 w 30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5">
                    <a:moveTo>
                      <a:pt x="0" y="15"/>
                    </a:move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30" y="7"/>
                      <a:pt x="30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20" name="Freeform 36">
                <a:extLst>
                  <a:ext uri="{FF2B5EF4-FFF2-40B4-BE49-F238E27FC236}">
                    <a16:creationId xmlns:a16="http://schemas.microsoft.com/office/drawing/2014/main" id="{17B9D0CD-477A-46D3-BF4B-7AA2341A7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2252"/>
                <a:ext cx="56" cy="57"/>
              </a:xfrm>
              <a:custGeom>
                <a:avLst/>
                <a:gdLst>
                  <a:gd name="T0" fmla="*/ 10 w 20"/>
                  <a:gd name="T1" fmla="*/ 0 h 20"/>
                  <a:gd name="T2" fmla="*/ 20 w 20"/>
                  <a:gd name="T3" fmla="*/ 10 h 20"/>
                  <a:gd name="T4" fmla="*/ 10 w 20"/>
                  <a:gd name="T5" fmla="*/ 20 h 20"/>
                  <a:gd name="T6" fmla="*/ 0 w 20"/>
                  <a:gd name="T7" fmla="*/ 10 h 20"/>
                  <a:gd name="T8" fmla="*/ 10 w 2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5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21" name="Oval 37">
                <a:extLst>
                  <a:ext uri="{FF2B5EF4-FFF2-40B4-BE49-F238E27FC236}">
                    <a16:creationId xmlns:a16="http://schemas.microsoft.com/office/drawing/2014/main" id="{A163BC37-4A6D-45E6-B8E9-8B5CDE47D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264"/>
                <a:ext cx="34" cy="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422" name="Groupe 421">
            <a:extLst>
              <a:ext uri="{FF2B5EF4-FFF2-40B4-BE49-F238E27FC236}">
                <a16:creationId xmlns:a16="http://schemas.microsoft.com/office/drawing/2014/main" id="{4851C347-F031-4C5C-BC18-FF0D76AAC398}"/>
              </a:ext>
            </a:extLst>
          </p:cNvPr>
          <p:cNvGrpSpPr/>
          <p:nvPr/>
        </p:nvGrpSpPr>
        <p:grpSpPr>
          <a:xfrm>
            <a:off x="4394323" y="2773107"/>
            <a:ext cx="648753" cy="649083"/>
            <a:chOff x="4396124" y="2962223"/>
            <a:chExt cx="648743" cy="649073"/>
          </a:xfrm>
        </p:grpSpPr>
        <p:sp>
          <p:nvSpPr>
            <p:cNvPr id="423" name="Oval 5">
              <a:extLst>
                <a:ext uri="{FF2B5EF4-FFF2-40B4-BE49-F238E27FC236}">
                  <a16:creationId xmlns:a16="http://schemas.microsoft.com/office/drawing/2014/main" id="{B1AF6AAB-26BF-4633-8DBB-74001C843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124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424" name="Group 40">
              <a:extLst>
                <a:ext uri="{FF2B5EF4-FFF2-40B4-BE49-F238E27FC236}">
                  <a16:creationId xmlns:a16="http://schemas.microsoft.com/office/drawing/2014/main" id="{9CA6468D-1B19-4F38-9A72-48ACBAD4D7F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13304" y="3083719"/>
              <a:ext cx="414254" cy="401632"/>
              <a:chOff x="2793" y="1894"/>
              <a:chExt cx="361" cy="350"/>
            </a:xfrm>
          </p:grpSpPr>
          <p:sp>
            <p:nvSpPr>
              <p:cNvPr id="425" name="Freeform 41">
                <a:extLst>
                  <a:ext uri="{FF2B5EF4-FFF2-40B4-BE49-F238E27FC236}">
                    <a16:creationId xmlns:a16="http://schemas.microsoft.com/office/drawing/2014/main" id="{3FA3D5CE-00D4-4D26-B6BE-B5BC63EF1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1925"/>
                <a:ext cx="253" cy="62"/>
              </a:xfrm>
              <a:custGeom>
                <a:avLst/>
                <a:gdLst>
                  <a:gd name="T0" fmla="*/ 45 w 90"/>
                  <a:gd name="T1" fmla="*/ 0 h 22"/>
                  <a:gd name="T2" fmla="*/ 0 w 90"/>
                  <a:gd name="T3" fmla="*/ 19 h 22"/>
                  <a:gd name="T4" fmla="*/ 3 w 90"/>
                  <a:gd name="T5" fmla="*/ 22 h 22"/>
                  <a:gd name="T6" fmla="*/ 45 w 90"/>
                  <a:gd name="T7" fmla="*/ 4 h 22"/>
                  <a:gd name="T8" fmla="*/ 87 w 90"/>
                  <a:gd name="T9" fmla="*/ 22 h 22"/>
                  <a:gd name="T10" fmla="*/ 90 w 90"/>
                  <a:gd name="T11" fmla="*/ 19 h 22"/>
                  <a:gd name="T12" fmla="*/ 45 w 90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22">
                    <a:moveTo>
                      <a:pt x="45" y="0"/>
                    </a:moveTo>
                    <a:cubicBezTo>
                      <a:pt x="28" y="0"/>
                      <a:pt x="12" y="7"/>
                      <a:pt x="0" y="19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4" y="10"/>
                      <a:pt x="29" y="4"/>
                      <a:pt x="45" y="4"/>
                    </a:cubicBezTo>
                    <a:cubicBezTo>
                      <a:pt x="61" y="4"/>
                      <a:pt x="76" y="10"/>
                      <a:pt x="87" y="22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78" y="7"/>
                      <a:pt x="62" y="0"/>
                      <a:pt x="45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26" name="Freeform 42">
                <a:extLst>
                  <a:ext uri="{FF2B5EF4-FFF2-40B4-BE49-F238E27FC236}">
                    <a16:creationId xmlns:a16="http://schemas.microsoft.com/office/drawing/2014/main" id="{229F583D-1E66-4B00-A02E-40C0E03B0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945"/>
                <a:ext cx="42" cy="48"/>
              </a:xfrm>
              <a:custGeom>
                <a:avLst/>
                <a:gdLst>
                  <a:gd name="T0" fmla="*/ 11 w 15"/>
                  <a:gd name="T1" fmla="*/ 3 h 17"/>
                  <a:gd name="T2" fmla="*/ 0 w 15"/>
                  <a:gd name="T3" fmla="*/ 3 h 17"/>
                  <a:gd name="T4" fmla="*/ 3 w 15"/>
                  <a:gd name="T5" fmla="*/ 6 h 17"/>
                  <a:gd name="T6" fmla="*/ 9 w 15"/>
                  <a:gd name="T7" fmla="*/ 6 h 17"/>
                  <a:gd name="T8" fmla="*/ 9 w 15"/>
                  <a:gd name="T9" fmla="*/ 12 h 17"/>
                  <a:gd name="T10" fmla="*/ 3 w 15"/>
                  <a:gd name="T11" fmla="*/ 12 h 17"/>
                  <a:gd name="T12" fmla="*/ 0 w 15"/>
                  <a:gd name="T13" fmla="*/ 15 h 17"/>
                  <a:gd name="T14" fmla="*/ 6 w 15"/>
                  <a:gd name="T15" fmla="*/ 17 h 17"/>
                  <a:gd name="T16" fmla="*/ 11 w 15"/>
                  <a:gd name="T17" fmla="*/ 15 h 17"/>
                  <a:gd name="T18" fmla="*/ 11 w 15"/>
                  <a:gd name="T1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7">
                    <a:moveTo>
                      <a:pt x="11" y="3"/>
                    </a:moveTo>
                    <a:cubicBezTo>
                      <a:pt x="8" y="0"/>
                      <a:pt x="3" y="0"/>
                      <a:pt x="0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8"/>
                      <a:pt x="10" y="10"/>
                      <a:pt x="9" y="12"/>
                    </a:cubicBezTo>
                    <a:cubicBezTo>
                      <a:pt x="7" y="13"/>
                      <a:pt x="5" y="13"/>
                      <a:pt x="3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6"/>
                      <a:pt x="4" y="17"/>
                      <a:pt x="6" y="17"/>
                    </a:cubicBezTo>
                    <a:cubicBezTo>
                      <a:pt x="8" y="17"/>
                      <a:pt x="10" y="16"/>
                      <a:pt x="11" y="15"/>
                    </a:cubicBezTo>
                    <a:cubicBezTo>
                      <a:pt x="15" y="12"/>
                      <a:pt x="15" y="7"/>
                      <a:pt x="11" y="3"/>
                    </a:cubicBezTo>
                    <a:close/>
                  </a:path>
                </a:pathLst>
              </a:custGeom>
              <a:solidFill>
                <a:srgbClr val="2B4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27" name="Freeform 43">
                <a:extLst>
                  <a:ext uri="{FF2B5EF4-FFF2-40B4-BE49-F238E27FC236}">
                    <a16:creationId xmlns:a16="http://schemas.microsoft.com/office/drawing/2014/main" id="{2F74EAF2-F98D-4737-BC53-8DE00804D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1945"/>
                <a:ext cx="39" cy="48"/>
              </a:xfrm>
              <a:custGeom>
                <a:avLst/>
                <a:gdLst>
                  <a:gd name="T0" fmla="*/ 5 w 14"/>
                  <a:gd name="T1" fmla="*/ 12 h 17"/>
                  <a:gd name="T2" fmla="*/ 4 w 14"/>
                  <a:gd name="T3" fmla="*/ 9 h 17"/>
                  <a:gd name="T4" fmla="*/ 5 w 14"/>
                  <a:gd name="T5" fmla="*/ 6 h 17"/>
                  <a:gd name="T6" fmla="*/ 11 w 14"/>
                  <a:gd name="T7" fmla="*/ 6 h 17"/>
                  <a:gd name="T8" fmla="*/ 14 w 14"/>
                  <a:gd name="T9" fmla="*/ 3 h 17"/>
                  <a:gd name="T10" fmla="*/ 3 w 14"/>
                  <a:gd name="T11" fmla="*/ 3 h 17"/>
                  <a:gd name="T12" fmla="*/ 0 w 14"/>
                  <a:gd name="T13" fmla="*/ 9 h 17"/>
                  <a:gd name="T14" fmla="*/ 3 w 14"/>
                  <a:gd name="T15" fmla="*/ 15 h 17"/>
                  <a:gd name="T16" fmla="*/ 8 w 14"/>
                  <a:gd name="T17" fmla="*/ 17 h 17"/>
                  <a:gd name="T18" fmla="*/ 14 w 14"/>
                  <a:gd name="T19" fmla="*/ 15 h 17"/>
                  <a:gd name="T20" fmla="*/ 11 w 14"/>
                  <a:gd name="T21" fmla="*/ 12 h 17"/>
                  <a:gd name="T22" fmla="*/ 5 w 14"/>
                  <a:gd name="T2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7">
                    <a:moveTo>
                      <a:pt x="5" y="12"/>
                    </a:moveTo>
                    <a:cubicBezTo>
                      <a:pt x="5" y="11"/>
                      <a:pt x="4" y="10"/>
                      <a:pt x="4" y="9"/>
                    </a:cubicBezTo>
                    <a:cubicBezTo>
                      <a:pt x="4" y="8"/>
                      <a:pt x="5" y="7"/>
                      <a:pt x="5" y="6"/>
                    </a:cubicBezTo>
                    <a:cubicBezTo>
                      <a:pt x="7" y="5"/>
                      <a:pt x="9" y="5"/>
                      <a:pt x="11" y="6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0"/>
                      <a:pt x="6" y="0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1"/>
                      <a:pt x="1" y="13"/>
                      <a:pt x="3" y="15"/>
                    </a:cubicBezTo>
                    <a:cubicBezTo>
                      <a:pt x="4" y="16"/>
                      <a:pt x="6" y="17"/>
                      <a:pt x="8" y="17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9" y="13"/>
                      <a:pt x="7" y="13"/>
                      <a:pt x="5" y="12"/>
                    </a:cubicBezTo>
                    <a:close/>
                  </a:path>
                </a:pathLst>
              </a:custGeom>
              <a:solidFill>
                <a:srgbClr val="2B4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28" name="Freeform 44">
                <a:extLst>
                  <a:ext uri="{FF2B5EF4-FFF2-40B4-BE49-F238E27FC236}">
                    <a16:creationId xmlns:a16="http://schemas.microsoft.com/office/drawing/2014/main" id="{29AC0B67-1938-4957-AC6B-E65B78729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188"/>
                <a:ext cx="249" cy="56"/>
              </a:xfrm>
              <a:custGeom>
                <a:avLst/>
                <a:gdLst>
                  <a:gd name="T0" fmla="*/ 86 w 88"/>
                  <a:gd name="T1" fmla="*/ 20 h 20"/>
                  <a:gd name="T2" fmla="*/ 2 w 88"/>
                  <a:gd name="T3" fmla="*/ 20 h 20"/>
                  <a:gd name="T4" fmla="*/ 0 w 88"/>
                  <a:gd name="T5" fmla="*/ 18 h 20"/>
                  <a:gd name="T6" fmla="*/ 0 w 88"/>
                  <a:gd name="T7" fmla="*/ 11 h 20"/>
                  <a:gd name="T8" fmla="*/ 11 w 88"/>
                  <a:gd name="T9" fmla="*/ 0 h 20"/>
                  <a:gd name="T10" fmla="*/ 77 w 88"/>
                  <a:gd name="T11" fmla="*/ 0 h 20"/>
                  <a:gd name="T12" fmla="*/ 88 w 88"/>
                  <a:gd name="T13" fmla="*/ 11 h 20"/>
                  <a:gd name="T14" fmla="*/ 88 w 88"/>
                  <a:gd name="T15" fmla="*/ 18 h 20"/>
                  <a:gd name="T16" fmla="*/ 86 w 88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20">
                    <a:moveTo>
                      <a:pt x="86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3" y="0"/>
                      <a:pt x="88" y="5"/>
                      <a:pt x="88" y="11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9"/>
                      <a:pt x="87" y="20"/>
                      <a:pt x="86" y="2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29" name="Freeform 45">
                <a:extLst>
                  <a:ext uri="{FF2B5EF4-FFF2-40B4-BE49-F238E27FC236}">
                    <a16:creationId xmlns:a16="http://schemas.microsoft.com/office/drawing/2014/main" id="{9A488B84-3739-47D8-9299-62D4E1120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1894"/>
                <a:ext cx="22" cy="260"/>
              </a:xfrm>
              <a:custGeom>
                <a:avLst/>
                <a:gdLst>
                  <a:gd name="T0" fmla="*/ 0 w 8"/>
                  <a:gd name="T1" fmla="*/ 8 h 92"/>
                  <a:gd name="T2" fmla="*/ 0 w 8"/>
                  <a:gd name="T3" fmla="*/ 92 h 92"/>
                  <a:gd name="T4" fmla="*/ 8 w 8"/>
                  <a:gd name="T5" fmla="*/ 92 h 92"/>
                  <a:gd name="T6" fmla="*/ 8 w 8"/>
                  <a:gd name="T7" fmla="*/ 0 h 92"/>
                  <a:gd name="T8" fmla="*/ 0 w 8"/>
                  <a:gd name="T9" fmla="*/ 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2">
                    <a:moveTo>
                      <a:pt x="0" y="8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30" name="Freeform 46">
                <a:extLst>
                  <a:ext uri="{FF2B5EF4-FFF2-40B4-BE49-F238E27FC236}">
                    <a16:creationId xmlns:a16="http://schemas.microsoft.com/office/drawing/2014/main" id="{FB6DEC0A-9455-48FA-B709-E889A601F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1894"/>
                <a:ext cx="23" cy="260"/>
              </a:xfrm>
              <a:custGeom>
                <a:avLst/>
                <a:gdLst>
                  <a:gd name="T0" fmla="*/ 8 w 8"/>
                  <a:gd name="T1" fmla="*/ 8 h 92"/>
                  <a:gd name="T2" fmla="*/ 0 w 8"/>
                  <a:gd name="T3" fmla="*/ 0 h 92"/>
                  <a:gd name="T4" fmla="*/ 0 w 8"/>
                  <a:gd name="T5" fmla="*/ 92 h 92"/>
                  <a:gd name="T6" fmla="*/ 8 w 8"/>
                  <a:gd name="T7" fmla="*/ 92 h 92"/>
                  <a:gd name="T8" fmla="*/ 8 w 8"/>
                  <a:gd name="T9" fmla="*/ 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2">
                    <a:moveTo>
                      <a:pt x="8" y="8"/>
                    </a:moveTo>
                    <a:cubicBezTo>
                      <a:pt x="8" y="4"/>
                      <a:pt x="4" y="0"/>
                      <a:pt x="0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8" y="92"/>
                      <a:pt x="8" y="92"/>
                      <a:pt x="8" y="92"/>
                    </a:cubicBez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31" name="Freeform 47">
                <a:extLst>
                  <a:ext uri="{FF2B5EF4-FFF2-40B4-BE49-F238E27FC236}">
                    <a16:creationId xmlns:a16="http://schemas.microsoft.com/office/drawing/2014/main" id="{D7D2D4A6-BCAC-4C9A-A328-31612C3CD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2142"/>
                <a:ext cx="157" cy="46"/>
              </a:xfrm>
              <a:custGeom>
                <a:avLst/>
                <a:gdLst>
                  <a:gd name="T0" fmla="*/ 56 w 56"/>
                  <a:gd name="T1" fmla="*/ 16 h 16"/>
                  <a:gd name="T2" fmla="*/ 0 w 56"/>
                  <a:gd name="T3" fmla="*/ 16 h 16"/>
                  <a:gd name="T4" fmla="*/ 0 w 56"/>
                  <a:gd name="T5" fmla="*/ 8 h 16"/>
                  <a:gd name="T6" fmla="*/ 8 w 56"/>
                  <a:gd name="T7" fmla="*/ 0 h 16"/>
                  <a:gd name="T8" fmla="*/ 48 w 56"/>
                  <a:gd name="T9" fmla="*/ 0 h 16"/>
                  <a:gd name="T10" fmla="*/ 56 w 56"/>
                  <a:gd name="T11" fmla="*/ 8 h 16"/>
                  <a:gd name="T12" fmla="*/ 56 w 56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6">
                    <a:moveTo>
                      <a:pt x="56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2" y="0"/>
                      <a:pt x="56" y="4"/>
                      <a:pt x="56" y="8"/>
                    </a:cubicBez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32" name="Freeform 48">
                <a:extLst>
                  <a:ext uri="{FF2B5EF4-FFF2-40B4-BE49-F238E27FC236}">
                    <a16:creationId xmlns:a16="http://schemas.microsoft.com/office/drawing/2014/main" id="{BB2D6AB9-C135-4D4F-9F99-54C7FE689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1976"/>
                <a:ext cx="113" cy="90"/>
              </a:xfrm>
              <a:custGeom>
                <a:avLst/>
                <a:gdLst>
                  <a:gd name="T0" fmla="*/ 38 w 40"/>
                  <a:gd name="T1" fmla="*/ 32 h 32"/>
                  <a:gd name="T2" fmla="*/ 37 w 40"/>
                  <a:gd name="T3" fmla="*/ 31 h 32"/>
                  <a:gd name="T4" fmla="*/ 20 w 40"/>
                  <a:gd name="T5" fmla="*/ 5 h 32"/>
                  <a:gd name="T6" fmla="*/ 3 w 40"/>
                  <a:gd name="T7" fmla="*/ 31 h 32"/>
                  <a:gd name="T8" fmla="*/ 1 w 40"/>
                  <a:gd name="T9" fmla="*/ 31 h 32"/>
                  <a:gd name="T10" fmla="*/ 0 w 40"/>
                  <a:gd name="T11" fmla="*/ 29 h 32"/>
                  <a:gd name="T12" fmla="*/ 19 w 40"/>
                  <a:gd name="T13" fmla="*/ 1 h 32"/>
                  <a:gd name="T14" fmla="*/ 21 w 40"/>
                  <a:gd name="T15" fmla="*/ 1 h 32"/>
                  <a:gd name="T16" fmla="*/ 40 w 40"/>
                  <a:gd name="T17" fmla="*/ 29 h 32"/>
                  <a:gd name="T18" fmla="*/ 39 w 40"/>
                  <a:gd name="T19" fmla="*/ 31 h 32"/>
                  <a:gd name="T20" fmla="*/ 38 w 40"/>
                  <a:gd name="T2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2">
                    <a:moveTo>
                      <a:pt x="38" y="32"/>
                    </a:moveTo>
                    <a:cubicBezTo>
                      <a:pt x="38" y="32"/>
                      <a:pt x="37" y="31"/>
                      <a:pt x="37" y="3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2" y="32"/>
                      <a:pt x="1" y="31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1" y="0"/>
                      <a:pt x="21" y="1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30"/>
                      <a:pt x="40" y="31"/>
                      <a:pt x="39" y="31"/>
                    </a:cubicBezTo>
                    <a:cubicBezTo>
                      <a:pt x="39" y="32"/>
                      <a:pt x="39" y="32"/>
                      <a:pt x="38" y="32"/>
                    </a:cubicBezTo>
                    <a:close/>
                  </a:path>
                </a:pathLst>
              </a:custGeom>
              <a:solidFill>
                <a:srgbClr val="E52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33" name="Freeform 49">
                <a:extLst>
                  <a:ext uri="{FF2B5EF4-FFF2-40B4-BE49-F238E27FC236}">
                    <a16:creationId xmlns:a16="http://schemas.microsoft.com/office/drawing/2014/main" id="{6FFF952A-FB3E-4050-819A-2B386E697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2061"/>
                <a:ext cx="56" cy="56"/>
              </a:xfrm>
              <a:custGeom>
                <a:avLst/>
                <a:gdLst>
                  <a:gd name="T0" fmla="*/ 0 w 20"/>
                  <a:gd name="T1" fmla="*/ 0 h 20"/>
                  <a:gd name="T2" fmla="*/ 20 w 20"/>
                  <a:gd name="T3" fmla="*/ 20 h 20"/>
                  <a:gd name="T4" fmla="*/ 20 w 20"/>
                  <a:gd name="T5" fmla="*/ 0 h 20"/>
                  <a:gd name="T6" fmla="*/ 0 w 2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cubicBezTo>
                      <a:pt x="0" y="11"/>
                      <a:pt x="9" y="20"/>
                      <a:pt x="20" y="20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34" name="Freeform 50">
                <a:extLst>
                  <a:ext uri="{FF2B5EF4-FFF2-40B4-BE49-F238E27FC236}">
                    <a16:creationId xmlns:a16="http://schemas.microsoft.com/office/drawing/2014/main" id="{76B2000B-987E-444B-A43B-5A4106C58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1"/>
                <a:ext cx="57" cy="5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20 h 20"/>
                  <a:gd name="T4" fmla="*/ 20 w 20"/>
                  <a:gd name="T5" fmla="*/ 0 h 20"/>
                  <a:gd name="T6" fmla="*/ 0 w 2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1" y="20"/>
                      <a:pt x="20" y="11"/>
                      <a:pt x="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35" name="Freeform 51">
                <a:extLst>
                  <a:ext uri="{FF2B5EF4-FFF2-40B4-BE49-F238E27FC236}">
                    <a16:creationId xmlns:a16="http://schemas.microsoft.com/office/drawing/2014/main" id="{2B5B621D-7B6B-4D9A-8384-6B4E4A814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976"/>
                <a:ext cx="113" cy="90"/>
              </a:xfrm>
              <a:custGeom>
                <a:avLst/>
                <a:gdLst>
                  <a:gd name="T0" fmla="*/ 2 w 40"/>
                  <a:gd name="T1" fmla="*/ 32 h 32"/>
                  <a:gd name="T2" fmla="*/ 1 w 40"/>
                  <a:gd name="T3" fmla="*/ 31 h 32"/>
                  <a:gd name="T4" fmla="*/ 0 w 40"/>
                  <a:gd name="T5" fmla="*/ 29 h 32"/>
                  <a:gd name="T6" fmla="*/ 19 w 40"/>
                  <a:gd name="T7" fmla="*/ 1 h 32"/>
                  <a:gd name="T8" fmla="*/ 20 w 40"/>
                  <a:gd name="T9" fmla="*/ 0 h 32"/>
                  <a:gd name="T10" fmla="*/ 20 w 40"/>
                  <a:gd name="T11" fmla="*/ 0 h 32"/>
                  <a:gd name="T12" fmla="*/ 21 w 40"/>
                  <a:gd name="T13" fmla="*/ 1 h 32"/>
                  <a:gd name="T14" fmla="*/ 40 w 40"/>
                  <a:gd name="T15" fmla="*/ 29 h 32"/>
                  <a:gd name="T16" fmla="*/ 39 w 40"/>
                  <a:gd name="T17" fmla="*/ 31 h 32"/>
                  <a:gd name="T18" fmla="*/ 37 w 40"/>
                  <a:gd name="T19" fmla="*/ 31 h 32"/>
                  <a:gd name="T20" fmla="*/ 20 w 40"/>
                  <a:gd name="T21" fmla="*/ 5 h 32"/>
                  <a:gd name="T22" fmla="*/ 3 w 40"/>
                  <a:gd name="T23" fmla="*/ 31 h 32"/>
                  <a:gd name="T24" fmla="*/ 2 w 40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32">
                    <a:moveTo>
                      <a:pt x="2" y="32"/>
                    </a:moveTo>
                    <a:cubicBezTo>
                      <a:pt x="1" y="32"/>
                      <a:pt x="1" y="32"/>
                      <a:pt x="1" y="31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30"/>
                      <a:pt x="40" y="31"/>
                      <a:pt x="39" y="31"/>
                    </a:cubicBezTo>
                    <a:cubicBezTo>
                      <a:pt x="38" y="32"/>
                      <a:pt x="37" y="32"/>
                      <a:pt x="37" y="3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2"/>
                      <a:pt x="2" y="32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36" name="Freeform 52">
                <a:extLst>
                  <a:ext uri="{FF2B5EF4-FFF2-40B4-BE49-F238E27FC236}">
                    <a16:creationId xmlns:a16="http://schemas.microsoft.com/office/drawing/2014/main" id="{00C3C94E-619D-4238-9F20-FC67B315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061"/>
                <a:ext cx="57" cy="56"/>
              </a:xfrm>
              <a:custGeom>
                <a:avLst/>
                <a:gdLst>
                  <a:gd name="T0" fmla="*/ 0 w 20"/>
                  <a:gd name="T1" fmla="*/ 0 h 20"/>
                  <a:gd name="T2" fmla="*/ 20 w 20"/>
                  <a:gd name="T3" fmla="*/ 20 h 20"/>
                  <a:gd name="T4" fmla="*/ 20 w 20"/>
                  <a:gd name="T5" fmla="*/ 0 h 20"/>
                  <a:gd name="T6" fmla="*/ 0 w 2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cubicBezTo>
                      <a:pt x="0" y="11"/>
                      <a:pt x="9" y="20"/>
                      <a:pt x="20" y="20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37" name="Freeform 53">
                <a:extLst>
                  <a:ext uri="{FF2B5EF4-FFF2-40B4-BE49-F238E27FC236}">
                    <a16:creationId xmlns:a16="http://schemas.microsoft.com/office/drawing/2014/main" id="{EC0B7064-8253-4D34-8651-6E9905A57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2061"/>
                <a:ext cx="56" cy="5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20 h 20"/>
                  <a:gd name="T4" fmla="*/ 20 w 20"/>
                  <a:gd name="T5" fmla="*/ 0 h 20"/>
                  <a:gd name="T6" fmla="*/ 0 w 2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1" y="20"/>
                      <a:pt x="20" y="11"/>
                      <a:pt x="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438" name="Groupe 437">
            <a:extLst>
              <a:ext uri="{FF2B5EF4-FFF2-40B4-BE49-F238E27FC236}">
                <a16:creationId xmlns:a16="http://schemas.microsoft.com/office/drawing/2014/main" id="{EFDD71E0-B53B-4605-89DA-06AAA5B495C5}"/>
              </a:ext>
            </a:extLst>
          </p:cNvPr>
          <p:cNvGrpSpPr/>
          <p:nvPr/>
        </p:nvGrpSpPr>
        <p:grpSpPr>
          <a:xfrm>
            <a:off x="6850585" y="1915663"/>
            <a:ext cx="648753" cy="649083"/>
            <a:chOff x="6852348" y="1988559"/>
            <a:chExt cx="648743" cy="649073"/>
          </a:xfrm>
        </p:grpSpPr>
        <p:sp>
          <p:nvSpPr>
            <p:cNvPr id="439" name="Oval 5">
              <a:extLst>
                <a:ext uri="{FF2B5EF4-FFF2-40B4-BE49-F238E27FC236}">
                  <a16:creationId xmlns:a16="http://schemas.microsoft.com/office/drawing/2014/main" id="{C6042EFA-6432-4662-ABB8-00A73F3A4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2348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440" name="Group 56">
              <a:extLst>
                <a:ext uri="{FF2B5EF4-FFF2-40B4-BE49-F238E27FC236}">
                  <a16:creationId xmlns:a16="http://schemas.microsoft.com/office/drawing/2014/main" id="{CE297519-2E70-4FF9-A4EE-FE3A81CC73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80552" y="2128838"/>
              <a:ext cx="392334" cy="368514"/>
              <a:chOff x="4380" y="1273"/>
              <a:chExt cx="280" cy="263"/>
            </a:xfrm>
          </p:grpSpPr>
          <p:sp>
            <p:nvSpPr>
              <p:cNvPr id="441" name="Freeform 57">
                <a:extLst>
                  <a:ext uri="{FF2B5EF4-FFF2-40B4-BE49-F238E27FC236}">
                    <a16:creationId xmlns:a16="http://schemas.microsoft.com/office/drawing/2014/main" id="{ED870549-8F7C-46FE-B7E4-AC0E4D3B6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343"/>
                <a:ext cx="70" cy="193"/>
              </a:xfrm>
              <a:custGeom>
                <a:avLst/>
                <a:gdLst>
                  <a:gd name="T0" fmla="*/ 32 w 32"/>
                  <a:gd name="T1" fmla="*/ 88 h 88"/>
                  <a:gd name="T2" fmla="*/ 4 w 32"/>
                  <a:gd name="T3" fmla="*/ 88 h 88"/>
                  <a:gd name="T4" fmla="*/ 0 w 32"/>
                  <a:gd name="T5" fmla="*/ 84 h 88"/>
                  <a:gd name="T6" fmla="*/ 0 w 32"/>
                  <a:gd name="T7" fmla="*/ 8 h 88"/>
                  <a:gd name="T8" fmla="*/ 8 w 32"/>
                  <a:gd name="T9" fmla="*/ 0 h 88"/>
                  <a:gd name="T10" fmla="*/ 32 w 32"/>
                  <a:gd name="T11" fmla="*/ 0 h 88"/>
                  <a:gd name="T12" fmla="*/ 32 w 3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8">
                    <a:moveTo>
                      <a:pt x="32" y="88"/>
                    </a:moveTo>
                    <a:cubicBezTo>
                      <a:pt x="4" y="88"/>
                      <a:pt x="4" y="88"/>
                      <a:pt x="4" y="88"/>
                    </a:cubicBezTo>
                    <a:cubicBezTo>
                      <a:pt x="2" y="88"/>
                      <a:pt x="0" y="86"/>
                      <a:pt x="0" y="8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2" y="88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42" name="Freeform 58">
                <a:extLst>
                  <a:ext uri="{FF2B5EF4-FFF2-40B4-BE49-F238E27FC236}">
                    <a16:creationId xmlns:a16="http://schemas.microsoft.com/office/drawing/2014/main" id="{52E8F22C-DAAC-4A8D-AB5D-7546531E9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1372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43" name="Freeform 59">
                <a:extLst>
                  <a:ext uri="{FF2B5EF4-FFF2-40B4-BE49-F238E27FC236}">
                    <a16:creationId xmlns:a16="http://schemas.microsoft.com/office/drawing/2014/main" id="{7C09AA06-7170-42F3-ACBC-514AE03BD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1424"/>
                <a:ext cx="18" cy="27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44" name="Freeform 60">
                <a:extLst>
                  <a:ext uri="{FF2B5EF4-FFF2-40B4-BE49-F238E27FC236}">
                    <a16:creationId xmlns:a16="http://schemas.microsoft.com/office/drawing/2014/main" id="{20CE9F4D-4562-474E-8829-4A166681E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1475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45" name="Freeform 61">
                <a:extLst>
                  <a:ext uri="{FF2B5EF4-FFF2-40B4-BE49-F238E27FC236}">
                    <a16:creationId xmlns:a16="http://schemas.microsoft.com/office/drawing/2014/main" id="{31AD7361-DA17-4135-BBE1-FAAD60A5E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343"/>
                <a:ext cx="70" cy="193"/>
              </a:xfrm>
              <a:custGeom>
                <a:avLst/>
                <a:gdLst>
                  <a:gd name="T0" fmla="*/ 28 w 32"/>
                  <a:gd name="T1" fmla="*/ 88 h 88"/>
                  <a:gd name="T2" fmla="*/ 0 w 32"/>
                  <a:gd name="T3" fmla="*/ 88 h 88"/>
                  <a:gd name="T4" fmla="*/ 0 w 32"/>
                  <a:gd name="T5" fmla="*/ 0 h 88"/>
                  <a:gd name="T6" fmla="*/ 24 w 32"/>
                  <a:gd name="T7" fmla="*/ 0 h 88"/>
                  <a:gd name="T8" fmla="*/ 32 w 32"/>
                  <a:gd name="T9" fmla="*/ 8 h 88"/>
                  <a:gd name="T10" fmla="*/ 32 w 32"/>
                  <a:gd name="T11" fmla="*/ 84 h 88"/>
                  <a:gd name="T12" fmla="*/ 28 w 3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8">
                    <a:moveTo>
                      <a:pt x="28" y="88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2" y="4"/>
                      <a:pt x="32" y="8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6"/>
                      <a:pt x="30" y="88"/>
                      <a:pt x="28" y="88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46" name="Freeform 62">
                <a:extLst>
                  <a:ext uri="{FF2B5EF4-FFF2-40B4-BE49-F238E27FC236}">
                    <a16:creationId xmlns:a16="http://schemas.microsoft.com/office/drawing/2014/main" id="{69DEFE77-C5A5-453E-AAC7-45AFCAA8F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1372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47" name="Freeform 63">
                <a:extLst>
                  <a:ext uri="{FF2B5EF4-FFF2-40B4-BE49-F238E27FC236}">
                    <a16:creationId xmlns:a16="http://schemas.microsoft.com/office/drawing/2014/main" id="{93708F07-BFC6-4E83-B573-DCF2E1642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1424"/>
                <a:ext cx="18" cy="27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48" name="Freeform 64">
                <a:extLst>
                  <a:ext uri="{FF2B5EF4-FFF2-40B4-BE49-F238E27FC236}">
                    <a16:creationId xmlns:a16="http://schemas.microsoft.com/office/drawing/2014/main" id="{B7C44DC3-91D4-49D8-BDCF-4B51D0A6C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1475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49" name="Freeform 65">
                <a:extLst>
                  <a:ext uri="{FF2B5EF4-FFF2-40B4-BE49-F238E27FC236}">
                    <a16:creationId xmlns:a16="http://schemas.microsoft.com/office/drawing/2014/main" id="{465F9403-F637-4535-BA70-DED17E14E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273"/>
                <a:ext cx="140" cy="263"/>
              </a:xfrm>
              <a:custGeom>
                <a:avLst/>
                <a:gdLst>
                  <a:gd name="T0" fmla="*/ 64 w 64"/>
                  <a:gd name="T1" fmla="*/ 120 h 120"/>
                  <a:gd name="T2" fmla="*/ 0 w 64"/>
                  <a:gd name="T3" fmla="*/ 120 h 120"/>
                  <a:gd name="T4" fmla="*/ 0 w 64"/>
                  <a:gd name="T5" fmla="*/ 8 h 120"/>
                  <a:gd name="T6" fmla="*/ 8 w 64"/>
                  <a:gd name="T7" fmla="*/ 0 h 120"/>
                  <a:gd name="T8" fmla="*/ 56 w 64"/>
                  <a:gd name="T9" fmla="*/ 0 h 120"/>
                  <a:gd name="T10" fmla="*/ 64 w 64"/>
                  <a:gd name="T11" fmla="*/ 8 h 120"/>
                  <a:gd name="T12" fmla="*/ 64 w 64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20">
                    <a:moveTo>
                      <a:pt x="64" y="120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0" y="0"/>
                      <a:pt x="64" y="4"/>
                      <a:pt x="64" y="8"/>
                    </a:cubicBezTo>
                    <a:lnTo>
                      <a:pt x="64" y="12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50" name="Freeform 66">
                <a:extLst>
                  <a:ext uri="{FF2B5EF4-FFF2-40B4-BE49-F238E27FC236}">
                    <a16:creationId xmlns:a16="http://schemas.microsoft.com/office/drawing/2014/main" id="{24B6AEC1-4425-4EDA-A1AE-680B66C2B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299"/>
                <a:ext cx="17" cy="27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51" name="Freeform 67">
                <a:extLst>
                  <a:ext uri="{FF2B5EF4-FFF2-40B4-BE49-F238E27FC236}">
                    <a16:creationId xmlns:a16="http://schemas.microsoft.com/office/drawing/2014/main" id="{ADFD4E5A-B2D0-4279-BE7A-32C79EB24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1299"/>
                <a:ext cx="18" cy="27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52" name="Freeform 68">
                <a:extLst>
                  <a:ext uri="{FF2B5EF4-FFF2-40B4-BE49-F238E27FC236}">
                    <a16:creationId xmlns:a16="http://schemas.microsoft.com/office/drawing/2014/main" id="{7895D511-52AD-4902-9791-FEDEBD983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1299"/>
                <a:ext cx="18" cy="27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53" name="Freeform 69">
                <a:extLst>
                  <a:ext uri="{FF2B5EF4-FFF2-40B4-BE49-F238E27FC236}">
                    <a16:creationId xmlns:a16="http://schemas.microsoft.com/office/drawing/2014/main" id="{4640C609-3FF9-4FD0-82EE-5BCF5F12E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352"/>
                <a:ext cx="17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54" name="Freeform 70">
                <a:extLst>
                  <a:ext uri="{FF2B5EF4-FFF2-40B4-BE49-F238E27FC236}">
                    <a16:creationId xmlns:a16="http://schemas.microsoft.com/office/drawing/2014/main" id="{4DCF73D4-E113-4402-BABA-5ABD16C39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1352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55" name="Freeform 71">
                <a:extLst>
                  <a:ext uri="{FF2B5EF4-FFF2-40B4-BE49-F238E27FC236}">
                    <a16:creationId xmlns:a16="http://schemas.microsoft.com/office/drawing/2014/main" id="{A3A8EE76-8D22-4921-BB93-DB047F609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1352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56" name="Freeform 72">
                <a:extLst>
                  <a:ext uri="{FF2B5EF4-FFF2-40B4-BE49-F238E27FC236}">
                    <a16:creationId xmlns:a16="http://schemas.microsoft.com/office/drawing/2014/main" id="{CD2B54AD-7538-4198-B13F-6C12CDB1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405"/>
                <a:ext cx="17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57" name="Freeform 73">
                <a:extLst>
                  <a:ext uri="{FF2B5EF4-FFF2-40B4-BE49-F238E27FC236}">
                    <a16:creationId xmlns:a16="http://schemas.microsoft.com/office/drawing/2014/main" id="{2AF87AA2-D4B4-4949-BAB8-8DE3188E8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1405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58" name="Freeform 74">
                <a:extLst>
                  <a:ext uri="{FF2B5EF4-FFF2-40B4-BE49-F238E27FC236}">
                    <a16:creationId xmlns:a16="http://schemas.microsoft.com/office/drawing/2014/main" id="{98DA849C-A805-473B-8F85-DD0EBD6E1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1405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59" name="Rectangle 75">
                <a:extLst>
                  <a:ext uri="{FF2B5EF4-FFF2-40B4-BE49-F238E27FC236}">
                    <a16:creationId xmlns:a16="http://schemas.microsoft.com/office/drawing/2014/main" id="{B7AC9ECF-A9AE-4E5E-9BDA-BCA40860B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8" y="1466"/>
                <a:ext cx="44" cy="70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460" name="Groupe 459">
            <a:extLst>
              <a:ext uri="{FF2B5EF4-FFF2-40B4-BE49-F238E27FC236}">
                <a16:creationId xmlns:a16="http://schemas.microsoft.com/office/drawing/2014/main" id="{221E7056-87AF-44A8-9DE1-244493BE2C5D}"/>
              </a:ext>
            </a:extLst>
          </p:cNvPr>
          <p:cNvGrpSpPr/>
          <p:nvPr/>
        </p:nvGrpSpPr>
        <p:grpSpPr>
          <a:xfrm>
            <a:off x="2756816" y="2773107"/>
            <a:ext cx="648753" cy="649083"/>
            <a:chOff x="2758642" y="2962223"/>
            <a:chExt cx="648743" cy="649073"/>
          </a:xfrm>
        </p:grpSpPr>
        <p:sp>
          <p:nvSpPr>
            <p:cNvPr id="461" name="Oval 5">
              <a:extLst>
                <a:ext uri="{FF2B5EF4-FFF2-40B4-BE49-F238E27FC236}">
                  <a16:creationId xmlns:a16="http://schemas.microsoft.com/office/drawing/2014/main" id="{8D9CDCE2-6810-4861-BAD0-2E59982A1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642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462" name="Group 78">
              <a:extLst>
                <a:ext uri="{FF2B5EF4-FFF2-40B4-BE49-F238E27FC236}">
                  <a16:creationId xmlns:a16="http://schemas.microsoft.com/office/drawing/2014/main" id="{4507DCA0-72C2-4B09-A002-367EEAF7BB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65522" y="3069268"/>
              <a:ext cx="434982" cy="434982"/>
              <a:chOff x="1746" y="1853"/>
              <a:chExt cx="360" cy="360"/>
            </a:xfrm>
          </p:grpSpPr>
          <p:sp>
            <p:nvSpPr>
              <p:cNvPr id="463" name="Freeform 79">
                <a:extLst>
                  <a:ext uri="{FF2B5EF4-FFF2-40B4-BE49-F238E27FC236}">
                    <a16:creationId xmlns:a16="http://schemas.microsoft.com/office/drawing/2014/main" id="{3EAD30D5-4247-4B61-9085-247621D24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2002"/>
                <a:ext cx="87" cy="85"/>
              </a:xfrm>
              <a:custGeom>
                <a:avLst/>
                <a:gdLst>
                  <a:gd name="T0" fmla="*/ 13 w 31"/>
                  <a:gd name="T1" fmla="*/ 20 h 30"/>
                  <a:gd name="T2" fmla="*/ 16 w 31"/>
                  <a:gd name="T3" fmla="*/ 20 h 30"/>
                  <a:gd name="T4" fmla="*/ 31 w 31"/>
                  <a:gd name="T5" fmla="*/ 30 h 30"/>
                  <a:gd name="T6" fmla="*/ 31 w 31"/>
                  <a:gd name="T7" fmla="*/ 0 h 30"/>
                  <a:gd name="T8" fmla="*/ 0 w 31"/>
                  <a:gd name="T9" fmla="*/ 0 h 30"/>
                  <a:gd name="T10" fmla="*/ 0 w 31"/>
                  <a:gd name="T11" fmla="*/ 26 h 30"/>
                  <a:gd name="T12" fmla="*/ 13 w 31"/>
                  <a:gd name="T1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13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8" y="24"/>
                      <a:pt x="31" y="3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2"/>
                      <a:pt x="8" y="20"/>
                      <a:pt x="13" y="2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64" name="Freeform 80">
                <a:extLst>
                  <a:ext uri="{FF2B5EF4-FFF2-40B4-BE49-F238E27FC236}">
                    <a16:creationId xmlns:a16="http://schemas.microsoft.com/office/drawing/2014/main" id="{FFAB661D-C2C0-4174-A693-87387F417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002"/>
                <a:ext cx="87" cy="85"/>
              </a:xfrm>
              <a:custGeom>
                <a:avLst/>
                <a:gdLst>
                  <a:gd name="T0" fmla="*/ 0 w 31"/>
                  <a:gd name="T1" fmla="*/ 30 h 30"/>
                  <a:gd name="T2" fmla="*/ 15 w 31"/>
                  <a:gd name="T3" fmla="*/ 20 h 30"/>
                  <a:gd name="T4" fmla="*/ 18 w 31"/>
                  <a:gd name="T5" fmla="*/ 20 h 30"/>
                  <a:gd name="T6" fmla="*/ 31 w 31"/>
                  <a:gd name="T7" fmla="*/ 26 h 30"/>
                  <a:gd name="T8" fmla="*/ 31 w 31"/>
                  <a:gd name="T9" fmla="*/ 0 h 30"/>
                  <a:gd name="T10" fmla="*/ 0 w 31"/>
                  <a:gd name="T11" fmla="*/ 0 h 30"/>
                  <a:gd name="T12" fmla="*/ 0 w 31"/>
                  <a:gd name="T13" fmla="*/ 30 h 30"/>
                  <a:gd name="T14" fmla="*/ 0 w 3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0">
                    <a:moveTo>
                      <a:pt x="0" y="30"/>
                    </a:moveTo>
                    <a:cubicBezTo>
                      <a:pt x="3" y="24"/>
                      <a:pt x="9" y="20"/>
                      <a:pt x="15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3" y="20"/>
                      <a:pt x="28" y="22"/>
                      <a:pt x="31" y="26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65" name="Freeform 81">
                <a:extLst>
                  <a:ext uri="{FF2B5EF4-FFF2-40B4-BE49-F238E27FC236}">
                    <a16:creationId xmlns:a16="http://schemas.microsoft.com/office/drawing/2014/main" id="{10A98482-990F-4670-AD67-A24349D20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2070"/>
                <a:ext cx="79" cy="95"/>
              </a:xfrm>
              <a:custGeom>
                <a:avLst/>
                <a:gdLst>
                  <a:gd name="T0" fmla="*/ 28 w 28"/>
                  <a:gd name="T1" fmla="*/ 13 h 34"/>
                  <a:gd name="T2" fmla="*/ 28 w 28"/>
                  <a:gd name="T3" fmla="*/ 13 h 34"/>
                  <a:gd name="T4" fmla="*/ 15 w 28"/>
                  <a:gd name="T5" fmla="*/ 0 h 34"/>
                  <a:gd name="T6" fmla="*/ 13 w 28"/>
                  <a:gd name="T7" fmla="*/ 0 h 34"/>
                  <a:gd name="T8" fmla="*/ 0 w 28"/>
                  <a:gd name="T9" fmla="*/ 13 h 34"/>
                  <a:gd name="T10" fmla="*/ 0 w 28"/>
                  <a:gd name="T11" fmla="*/ 32 h 34"/>
                  <a:gd name="T12" fmla="*/ 2 w 28"/>
                  <a:gd name="T13" fmla="*/ 34 h 34"/>
                  <a:gd name="T14" fmla="*/ 12 w 28"/>
                  <a:gd name="T15" fmla="*/ 34 h 34"/>
                  <a:gd name="T16" fmla="*/ 12 w 28"/>
                  <a:gd name="T17" fmla="*/ 30 h 34"/>
                  <a:gd name="T18" fmla="*/ 28 w 28"/>
                  <a:gd name="T1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4">
                    <a:moveTo>
                      <a:pt x="28" y="13"/>
                    </a:move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6"/>
                      <a:pt x="23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1"/>
                      <a:pt x="19" y="13"/>
                      <a:pt x="28" y="1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66" name="Freeform 82">
                <a:extLst>
                  <a:ext uri="{FF2B5EF4-FFF2-40B4-BE49-F238E27FC236}">
                    <a16:creationId xmlns:a16="http://schemas.microsoft.com/office/drawing/2014/main" id="{0CE3DAD0-185D-4FF9-B7A0-F4896F2AA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2070"/>
                <a:ext cx="81" cy="64"/>
              </a:xfrm>
              <a:custGeom>
                <a:avLst/>
                <a:gdLst>
                  <a:gd name="T0" fmla="*/ 14 w 29"/>
                  <a:gd name="T1" fmla="*/ 23 h 23"/>
                  <a:gd name="T2" fmla="*/ 29 w 29"/>
                  <a:gd name="T3" fmla="*/ 13 h 23"/>
                  <a:gd name="T4" fmla="*/ 16 w 29"/>
                  <a:gd name="T5" fmla="*/ 0 h 23"/>
                  <a:gd name="T6" fmla="*/ 13 w 29"/>
                  <a:gd name="T7" fmla="*/ 0 h 23"/>
                  <a:gd name="T8" fmla="*/ 0 w 29"/>
                  <a:gd name="T9" fmla="*/ 13 h 23"/>
                  <a:gd name="T10" fmla="*/ 0 w 29"/>
                  <a:gd name="T11" fmla="*/ 13 h 23"/>
                  <a:gd name="T12" fmla="*/ 14 w 29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3">
                    <a:moveTo>
                      <a:pt x="14" y="23"/>
                    </a:moveTo>
                    <a:cubicBezTo>
                      <a:pt x="17" y="17"/>
                      <a:pt x="22" y="13"/>
                      <a:pt x="29" y="13"/>
                    </a:cubicBezTo>
                    <a:cubicBezTo>
                      <a:pt x="29" y="6"/>
                      <a:pt x="23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3"/>
                      <a:pt x="12" y="17"/>
                      <a:pt x="14" y="2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67" name="Freeform 83">
                <a:extLst>
                  <a:ext uri="{FF2B5EF4-FFF2-40B4-BE49-F238E27FC236}">
                    <a16:creationId xmlns:a16="http://schemas.microsoft.com/office/drawing/2014/main" id="{60D37DAD-8B60-49AA-AF2C-5FDFE6596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2070"/>
                <a:ext cx="81" cy="64"/>
              </a:xfrm>
              <a:custGeom>
                <a:avLst/>
                <a:gdLst>
                  <a:gd name="T0" fmla="*/ 14 w 29"/>
                  <a:gd name="T1" fmla="*/ 23 h 23"/>
                  <a:gd name="T2" fmla="*/ 29 w 29"/>
                  <a:gd name="T3" fmla="*/ 13 h 23"/>
                  <a:gd name="T4" fmla="*/ 16 w 29"/>
                  <a:gd name="T5" fmla="*/ 0 h 23"/>
                  <a:gd name="T6" fmla="*/ 13 w 29"/>
                  <a:gd name="T7" fmla="*/ 0 h 23"/>
                  <a:gd name="T8" fmla="*/ 0 w 29"/>
                  <a:gd name="T9" fmla="*/ 13 h 23"/>
                  <a:gd name="T10" fmla="*/ 0 w 29"/>
                  <a:gd name="T11" fmla="*/ 13 h 23"/>
                  <a:gd name="T12" fmla="*/ 14 w 29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3">
                    <a:moveTo>
                      <a:pt x="14" y="23"/>
                    </a:moveTo>
                    <a:cubicBezTo>
                      <a:pt x="17" y="17"/>
                      <a:pt x="22" y="13"/>
                      <a:pt x="29" y="13"/>
                    </a:cubicBezTo>
                    <a:cubicBezTo>
                      <a:pt x="29" y="6"/>
                      <a:pt x="23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13"/>
                      <a:pt x="12" y="17"/>
                      <a:pt x="14" y="2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468" name="Freeform 84">
                <a:extLst>
                  <a:ext uri="{FF2B5EF4-FFF2-40B4-BE49-F238E27FC236}">
                    <a16:creationId xmlns:a16="http://schemas.microsoft.com/office/drawing/2014/main" id="{3DA12B5F-58A2-40AF-A5ED-F1BEB4180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2070"/>
                <a:ext cx="79" cy="95"/>
              </a:xfrm>
              <a:custGeom>
                <a:avLst/>
                <a:gdLst>
                  <a:gd name="T0" fmla="*/ 15 w 28"/>
                  <a:gd name="T1" fmla="*/ 0 h 34"/>
                  <a:gd name="T2" fmla="*/ 13 w 28"/>
                  <a:gd name="T3" fmla="*/ 0 h 34"/>
                  <a:gd name="T4" fmla="*/ 0 w 28"/>
                  <a:gd name="T5" fmla="*/ 13 h 34"/>
                  <a:gd name="T6" fmla="*/ 0 w 28"/>
                  <a:gd name="T7" fmla="*/ 13 h 34"/>
                  <a:gd name="T8" fmla="*/ 15 w 28"/>
                  <a:gd name="T9" fmla="*/ 30 h 34"/>
                  <a:gd name="T10" fmla="*/ 15 w 28"/>
                  <a:gd name="T11" fmla="*/ 34 h 34"/>
                  <a:gd name="T12" fmla="*/ 26 w 28"/>
                  <a:gd name="T13" fmla="*/ 34 h 34"/>
                  <a:gd name="T14" fmla="*/ 28 w 28"/>
                  <a:gd name="T15" fmla="*/ 32 h 34"/>
                  <a:gd name="T16" fmla="*/ 28 w 28"/>
                  <a:gd name="T17" fmla="*/ 13 h 34"/>
                  <a:gd name="T18" fmla="*/ 15 w 28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4">
                    <a:moveTo>
                      <a:pt x="15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14"/>
                      <a:pt x="15" y="21"/>
                      <a:pt x="15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4"/>
                      <a:pt x="28" y="33"/>
                      <a:pt x="28" y="3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6"/>
                      <a:pt x="22" y="0"/>
                      <a:pt x="15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47" name="Freeform 85">
                <a:extLst>
                  <a:ext uri="{FF2B5EF4-FFF2-40B4-BE49-F238E27FC236}">
                    <a16:creationId xmlns:a16="http://schemas.microsoft.com/office/drawing/2014/main" id="{3055A943-5917-4691-AE84-70AA38BFF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2117"/>
                <a:ext cx="81" cy="96"/>
              </a:xfrm>
              <a:custGeom>
                <a:avLst/>
                <a:gdLst>
                  <a:gd name="T0" fmla="*/ 17 w 29"/>
                  <a:gd name="T1" fmla="*/ 0 h 34"/>
                  <a:gd name="T2" fmla="*/ 16 w 29"/>
                  <a:gd name="T3" fmla="*/ 0 h 34"/>
                  <a:gd name="T4" fmla="*/ 13 w 29"/>
                  <a:gd name="T5" fmla="*/ 0 h 34"/>
                  <a:gd name="T6" fmla="*/ 12 w 29"/>
                  <a:gd name="T7" fmla="*/ 0 h 34"/>
                  <a:gd name="T8" fmla="*/ 0 w 29"/>
                  <a:gd name="T9" fmla="*/ 13 h 34"/>
                  <a:gd name="T10" fmla="*/ 0 w 29"/>
                  <a:gd name="T11" fmla="*/ 17 h 34"/>
                  <a:gd name="T12" fmla="*/ 0 w 29"/>
                  <a:gd name="T13" fmla="*/ 32 h 34"/>
                  <a:gd name="T14" fmla="*/ 2 w 29"/>
                  <a:gd name="T15" fmla="*/ 34 h 34"/>
                  <a:gd name="T16" fmla="*/ 29 w 29"/>
                  <a:gd name="T17" fmla="*/ 34 h 34"/>
                  <a:gd name="T18" fmla="*/ 29 w 29"/>
                  <a:gd name="T19" fmla="*/ 17 h 34"/>
                  <a:gd name="T20" fmla="*/ 29 w 29"/>
                  <a:gd name="T21" fmla="*/ 13 h 34"/>
                  <a:gd name="T22" fmla="*/ 17 w 29"/>
                  <a:gd name="T2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34">
                    <a:moveTo>
                      <a:pt x="17" y="0"/>
                    </a:moveTo>
                    <a:cubicBezTo>
                      <a:pt x="17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6"/>
                      <a:pt x="24" y="1"/>
                      <a:pt x="17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48" name="Freeform 86">
                <a:extLst>
                  <a:ext uri="{FF2B5EF4-FFF2-40B4-BE49-F238E27FC236}">
                    <a16:creationId xmlns:a16="http://schemas.microsoft.com/office/drawing/2014/main" id="{4288DFEA-C0C5-410F-95CB-90B96BEFA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2117"/>
                <a:ext cx="78" cy="96"/>
              </a:xfrm>
              <a:custGeom>
                <a:avLst/>
                <a:gdLst>
                  <a:gd name="T0" fmla="*/ 16 w 28"/>
                  <a:gd name="T1" fmla="*/ 0 h 34"/>
                  <a:gd name="T2" fmla="*/ 15 w 28"/>
                  <a:gd name="T3" fmla="*/ 0 h 34"/>
                  <a:gd name="T4" fmla="*/ 12 w 28"/>
                  <a:gd name="T5" fmla="*/ 0 h 34"/>
                  <a:gd name="T6" fmla="*/ 12 w 28"/>
                  <a:gd name="T7" fmla="*/ 0 h 34"/>
                  <a:gd name="T8" fmla="*/ 0 w 28"/>
                  <a:gd name="T9" fmla="*/ 13 h 34"/>
                  <a:gd name="T10" fmla="*/ 0 w 28"/>
                  <a:gd name="T11" fmla="*/ 17 h 34"/>
                  <a:gd name="T12" fmla="*/ 0 w 28"/>
                  <a:gd name="T13" fmla="*/ 34 h 34"/>
                  <a:gd name="T14" fmla="*/ 28 w 28"/>
                  <a:gd name="T15" fmla="*/ 34 h 34"/>
                  <a:gd name="T16" fmla="*/ 28 w 28"/>
                  <a:gd name="T17" fmla="*/ 17 h 34"/>
                  <a:gd name="T18" fmla="*/ 28 w 28"/>
                  <a:gd name="T19" fmla="*/ 13 h 34"/>
                  <a:gd name="T20" fmla="*/ 16 w 2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4">
                    <a:moveTo>
                      <a:pt x="16" y="0"/>
                    </a:moveTo>
                    <a:cubicBezTo>
                      <a:pt x="16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6"/>
                      <a:pt x="23" y="1"/>
                      <a:pt x="16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49" name="Freeform 87">
                <a:extLst>
                  <a:ext uri="{FF2B5EF4-FFF2-40B4-BE49-F238E27FC236}">
                    <a16:creationId xmlns:a16="http://schemas.microsoft.com/office/drawing/2014/main" id="{561BAA6D-1515-4AAB-9B45-C3A0A83C9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2117"/>
                <a:ext cx="79" cy="96"/>
              </a:xfrm>
              <a:custGeom>
                <a:avLst/>
                <a:gdLst>
                  <a:gd name="T0" fmla="*/ 17 w 28"/>
                  <a:gd name="T1" fmla="*/ 0 h 34"/>
                  <a:gd name="T2" fmla="*/ 15 w 28"/>
                  <a:gd name="T3" fmla="*/ 0 h 34"/>
                  <a:gd name="T4" fmla="*/ 13 w 28"/>
                  <a:gd name="T5" fmla="*/ 0 h 34"/>
                  <a:gd name="T6" fmla="*/ 12 w 28"/>
                  <a:gd name="T7" fmla="*/ 0 h 34"/>
                  <a:gd name="T8" fmla="*/ 0 w 28"/>
                  <a:gd name="T9" fmla="*/ 13 h 34"/>
                  <a:gd name="T10" fmla="*/ 0 w 28"/>
                  <a:gd name="T11" fmla="*/ 17 h 34"/>
                  <a:gd name="T12" fmla="*/ 0 w 28"/>
                  <a:gd name="T13" fmla="*/ 34 h 34"/>
                  <a:gd name="T14" fmla="*/ 26 w 28"/>
                  <a:gd name="T15" fmla="*/ 34 h 34"/>
                  <a:gd name="T16" fmla="*/ 28 w 28"/>
                  <a:gd name="T17" fmla="*/ 32 h 34"/>
                  <a:gd name="T18" fmla="*/ 28 w 28"/>
                  <a:gd name="T19" fmla="*/ 17 h 34"/>
                  <a:gd name="T20" fmla="*/ 28 w 28"/>
                  <a:gd name="T21" fmla="*/ 13 h 34"/>
                  <a:gd name="T22" fmla="*/ 17 w 28"/>
                  <a:gd name="T2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34">
                    <a:moveTo>
                      <a:pt x="17" y="0"/>
                    </a:moveTo>
                    <a:cubicBezTo>
                      <a:pt x="16" y="0"/>
                      <a:pt x="16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4"/>
                      <a:pt x="28" y="33"/>
                      <a:pt x="28" y="32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6"/>
                      <a:pt x="23" y="1"/>
                      <a:pt x="17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50" name="Freeform 88">
                <a:extLst>
                  <a:ext uri="{FF2B5EF4-FFF2-40B4-BE49-F238E27FC236}">
                    <a16:creationId xmlns:a16="http://schemas.microsoft.com/office/drawing/2014/main" id="{F035AD95-FF4D-44A7-B1F8-36A42CFD3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926"/>
                <a:ext cx="107" cy="56"/>
              </a:xfrm>
              <a:custGeom>
                <a:avLst/>
                <a:gdLst>
                  <a:gd name="T0" fmla="*/ 27 w 38"/>
                  <a:gd name="T1" fmla="*/ 0 h 20"/>
                  <a:gd name="T2" fmla="*/ 19 w 38"/>
                  <a:gd name="T3" fmla="*/ 3 h 20"/>
                  <a:gd name="T4" fmla="*/ 11 w 38"/>
                  <a:gd name="T5" fmla="*/ 0 h 20"/>
                  <a:gd name="T6" fmla="*/ 0 w 38"/>
                  <a:gd name="T7" fmla="*/ 10 h 20"/>
                  <a:gd name="T8" fmla="*/ 0 w 38"/>
                  <a:gd name="T9" fmla="*/ 17 h 20"/>
                  <a:gd name="T10" fmla="*/ 3 w 38"/>
                  <a:gd name="T11" fmla="*/ 20 h 20"/>
                  <a:gd name="T12" fmla="*/ 35 w 38"/>
                  <a:gd name="T13" fmla="*/ 20 h 20"/>
                  <a:gd name="T14" fmla="*/ 38 w 38"/>
                  <a:gd name="T15" fmla="*/ 17 h 20"/>
                  <a:gd name="T16" fmla="*/ 38 w 38"/>
                  <a:gd name="T17" fmla="*/ 10 h 20"/>
                  <a:gd name="T18" fmla="*/ 27 w 38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20">
                    <a:moveTo>
                      <a:pt x="27" y="0"/>
                    </a:moveTo>
                    <a:cubicBezTo>
                      <a:pt x="24" y="2"/>
                      <a:pt x="22" y="3"/>
                      <a:pt x="19" y="3"/>
                    </a:cubicBezTo>
                    <a:cubicBezTo>
                      <a:pt x="16" y="3"/>
                      <a:pt x="14" y="2"/>
                      <a:pt x="11" y="0"/>
                    </a:cubicBezTo>
                    <a:cubicBezTo>
                      <a:pt x="7" y="1"/>
                      <a:pt x="0" y="5"/>
                      <a:pt x="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2" y="20"/>
                      <a:pt x="3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0"/>
                      <a:pt x="38" y="18"/>
                      <a:pt x="38" y="17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5"/>
                      <a:pt x="31" y="1"/>
                      <a:pt x="27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51" name="Freeform 89">
                <a:extLst>
                  <a:ext uri="{FF2B5EF4-FFF2-40B4-BE49-F238E27FC236}">
                    <a16:creationId xmlns:a16="http://schemas.microsoft.com/office/drawing/2014/main" id="{1699D9B0-436F-4017-9A1F-AB9936FDA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853"/>
                <a:ext cx="56" cy="68"/>
              </a:xfrm>
              <a:custGeom>
                <a:avLst/>
                <a:gdLst>
                  <a:gd name="T0" fmla="*/ 10 w 20"/>
                  <a:gd name="T1" fmla="*/ 24 h 24"/>
                  <a:gd name="T2" fmla="*/ 0 w 20"/>
                  <a:gd name="T3" fmla="*/ 12 h 24"/>
                  <a:gd name="T4" fmla="*/ 10 w 20"/>
                  <a:gd name="T5" fmla="*/ 0 h 24"/>
                  <a:gd name="T6" fmla="*/ 20 w 20"/>
                  <a:gd name="T7" fmla="*/ 12 h 24"/>
                  <a:gd name="T8" fmla="*/ 10 w 2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10" y="24"/>
                    </a:moveTo>
                    <a:cubicBezTo>
                      <a:pt x="4" y="24"/>
                      <a:pt x="0" y="19"/>
                      <a:pt x="0" y="12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6" y="0"/>
                      <a:pt x="20" y="3"/>
                      <a:pt x="20" y="12"/>
                    </a:cubicBezTo>
                    <a:cubicBezTo>
                      <a:pt x="20" y="19"/>
                      <a:pt x="16" y="24"/>
                      <a:pt x="10" y="24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52" name="Freeform 90">
                <a:extLst>
                  <a:ext uri="{FF2B5EF4-FFF2-40B4-BE49-F238E27FC236}">
                    <a16:creationId xmlns:a16="http://schemas.microsoft.com/office/drawing/2014/main" id="{1EB20F53-4DE8-4EA3-94F8-C7AD6AF29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1994"/>
                <a:ext cx="192" cy="17"/>
              </a:xfrm>
              <a:custGeom>
                <a:avLst/>
                <a:gdLst>
                  <a:gd name="T0" fmla="*/ 65 w 68"/>
                  <a:gd name="T1" fmla="*/ 0 h 6"/>
                  <a:gd name="T2" fmla="*/ 3 w 68"/>
                  <a:gd name="T3" fmla="*/ 0 h 6"/>
                  <a:gd name="T4" fmla="*/ 0 w 68"/>
                  <a:gd name="T5" fmla="*/ 3 h 6"/>
                  <a:gd name="T6" fmla="*/ 3 w 68"/>
                  <a:gd name="T7" fmla="*/ 6 h 6"/>
                  <a:gd name="T8" fmla="*/ 65 w 68"/>
                  <a:gd name="T9" fmla="*/ 6 h 6"/>
                  <a:gd name="T10" fmla="*/ 68 w 68"/>
                  <a:gd name="T11" fmla="*/ 3 h 6"/>
                  <a:gd name="T12" fmla="*/ 65 w 6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">
                    <a:moveTo>
                      <a:pt x="6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7" y="6"/>
                      <a:pt x="68" y="4"/>
                      <a:pt x="68" y="3"/>
                    </a:cubicBezTo>
                    <a:cubicBezTo>
                      <a:pt x="68" y="1"/>
                      <a:pt x="67" y="0"/>
                      <a:pt x="65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853" name="Groupe 852">
            <a:extLst>
              <a:ext uri="{FF2B5EF4-FFF2-40B4-BE49-F238E27FC236}">
                <a16:creationId xmlns:a16="http://schemas.microsoft.com/office/drawing/2014/main" id="{7A0242F1-2CBD-40A5-A311-46A77733FDA5}"/>
              </a:ext>
            </a:extLst>
          </p:cNvPr>
          <p:cNvGrpSpPr/>
          <p:nvPr/>
        </p:nvGrpSpPr>
        <p:grpSpPr>
          <a:xfrm>
            <a:off x="5213076" y="2773107"/>
            <a:ext cx="648753" cy="649083"/>
            <a:chOff x="5214865" y="2962223"/>
            <a:chExt cx="648743" cy="649073"/>
          </a:xfrm>
        </p:grpSpPr>
        <p:sp>
          <p:nvSpPr>
            <p:cNvPr id="854" name="Oval 5">
              <a:extLst>
                <a:ext uri="{FF2B5EF4-FFF2-40B4-BE49-F238E27FC236}">
                  <a16:creationId xmlns:a16="http://schemas.microsoft.com/office/drawing/2014/main" id="{E4DE8182-CC0F-48E0-8691-D221D2F2E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865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855" name="Graphique 166">
              <a:extLst>
                <a:ext uri="{FF2B5EF4-FFF2-40B4-BE49-F238E27FC236}">
                  <a16:creationId xmlns:a16="http://schemas.microsoft.com/office/drawing/2014/main" id="{17AE4F4B-2D3B-4CD1-8C33-E9C6B894806C}"/>
                </a:ext>
              </a:extLst>
            </p:cNvPr>
            <p:cNvGrpSpPr/>
            <p:nvPr/>
          </p:nvGrpSpPr>
          <p:grpSpPr>
            <a:xfrm>
              <a:off x="5326317" y="3133725"/>
              <a:ext cx="425838" cy="306070"/>
              <a:chOff x="5343355" y="3206354"/>
              <a:chExt cx="304800" cy="219075"/>
            </a:xfrm>
          </p:grpSpPr>
          <p:sp>
            <p:nvSpPr>
              <p:cNvPr id="856" name="Forme libre : forme 855">
                <a:extLst>
                  <a:ext uri="{FF2B5EF4-FFF2-40B4-BE49-F238E27FC236}">
                    <a16:creationId xmlns:a16="http://schemas.microsoft.com/office/drawing/2014/main" id="{D5D56ECF-741E-440E-8AF2-CDBF9D60E388}"/>
                  </a:ext>
                </a:extLst>
              </p:cNvPr>
              <p:cNvSpPr/>
              <p:nvPr/>
            </p:nvSpPr>
            <p:spPr>
              <a:xfrm>
                <a:off x="5379740" y="3206354"/>
                <a:ext cx="266700" cy="209550"/>
              </a:xfrm>
              <a:custGeom>
                <a:avLst/>
                <a:gdLst>
                  <a:gd name="connsiteX0" fmla="*/ 268415 w 266700"/>
                  <a:gd name="connsiteY0" fmla="*/ 181928 h 209550"/>
                  <a:gd name="connsiteX1" fmla="*/ 268415 w 266700"/>
                  <a:gd name="connsiteY1" fmla="*/ 63722 h 209550"/>
                  <a:gd name="connsiteX2" fmla="*/ 204692 w 266700"/>
                  <a:gd name="connsiteY2" fmla="*/ 0 h 209550"/>
                  <a:gd name="connsiteX3" fmla="*/ 126587 w 266700"/>
                  <a:gd name="connsiteY3" fmla="*/ 0 h 209550"/>
                  <a:gd name="connsiteX4" fmla="*/ 126968 w 266700"/>
                  <a:gd name="connsiteY4" fmla="*/ 44768 h 209550"/>
                  <a:gd name="connsiteX5" fmla="*/ 0 w 266700"/>
                  <a:gd name="connsiteY5" fmla="*/ 44863 h 209550"/>
                  <a:gd name="connsiteX6" fmla="*/ 0 w 266700"/>
                  <a:gd name="connsiteY6" fmla="*/ 218313 h 209550"/>
                  <a:gd name="connsiteX7" fmla="*/ 232029 w 266700"/>
                  <a:gd name="connsiteY7" fmla="*/ 218313 h 209550"/>
                  <a:gd name="connsiteX8" fmla="*/ 268415 w 266700"/>
                  <a:gd name="connsiteY8" fmla="*/ 18192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209550">
                    <a:moveTo>
                      <a:pt x="268415" y="181928"/>
                    </a:moveTo>
                    <a:lnTo>
                      <a:pt x="268415" y="63722"/>
                    </a:lnTo>
                    <a:lnTo>
                      <a:pt x="204692" y="0"/>
                    </a:lnTo>
                    <a:lnTo>
                      <a:pt x="126587" y="0"/>
                    </a:lnTo>
                    <a:lnTo>
                      <a:pt x="126968" y="44768"/>
                    </a:lnTo>
                    <a:lnTo>
                      <a:pt x="0" y="44863"/>
                    </a:lnTo>
                    <a:lnTo>
                      <a:pt x="0" y="218313"/>
                    </a:lnTo>
                    <a:lnTo>
                      <a:pt x="232029" y="218313"/>
                    </a:lnTo>
                    <a:cubicBezTo>
                      <a:pt x="252127" y="218408"/>
                      <a:pt x="268415" y="202025"/>
                      <a:pt x="268415" y="181928"/>
                    </a:cubicBezTo>
                    <a:close/>
                  </a:path>
                </a:pathLst>
              </a:custGeom>
              <a:solidFill>
                <a:srgbClr val="FC0D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57" name="Forme libre : forme 856">
                <a:extLst>
                  <a:ext uri="{FF2B5EF4-FFF2-40B4-BE49-F238E27FC236}">
                    <a16:creationId xmlns:a16="http://schemas.microsoft.com/office/drawing/2014/main" id="{1B665FAF-45CB-47C5-B061-C4D96C198CB3}"/>
                  </a:ext>
                </a:extLst>
              </p:cNvPr>
              <p:cNvSpPr/>
              <p:nvPr/>
            </p:nvSpPr>
            <p:spPr>
              <a:xfrm>
                <a:off x="5375168" y="3206354"/>
                <a:ext cx="133350" cy="209550"/>
              </a:xfrm>
              <a:custGeom>
                <a:avLst/>
                <a:gdLst>
                  <a:gd name="connsiteX0" fmla="*/ 142018 w 133350"/>
                  <a:gd name="connsiteY0" fmla="*/ 218408 h 209550"/>
                  <a:gd name="connsiteX1" fmla="*/ 0 w 133350"/>
                  <a:gd name="connsiteY1" fmla="*/ 218408 h 209550"/>
                  <a:gd name="connsiteX2" fmla="*/ 0 w 133350"/>
                  <a:gd name="connsiteY2" fmla="*/ 16288 h 209550"/>
                  <a:gd name="connsiteX3" fmla="*/ 31909 w 133350"/>
                  <a:gd name="connsiteY3" fmla="*/ 16193 h 209550"/>
                  <a:gd name="connsiteX4" fmla="*/ 31909 w 133350"/>
                  <a:gd name="connsiteY4" fmla="*/ 0 h 209550"/>
                  <a:gd name="connsiteX5" fmla="*/ 142018 w 133350"/>
                  <a:gd name="connsiteY5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209550">
                    <a:moveTo>
                      <a:pt x="142018" y="218408"/>
                    </a:moveTo>
                    <a:lnTo>
                      <a:pt x="0" y="218408"/>
                    </a:lnTo>
                    <a:lnTo>
                      <a:pt x="0" y="16288"/>
                    </a:lnTo>
                    <a:lnTo>
                      <a:pt x="31909" y="16193"/>
                    </a:lnTo>
                    <a:lnTo>
                      <a:pt x="31909" y="0"/>
                    </a:lnTo>
                    <a:lnTo>
                      <a:pt x="142018" y="0"/>
                    </a:lnTo>
                    <a:close/>
                  </a:path>
                </a:pathLst>
              </a:custGeom>
              <a:solidFill>
                <a:srgbClr val="FC0D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58" name="Forme libre : forme 857">
                <a:extLst>
                  <a:ext uri="{FF2B5EF4-FFF2-40B4-BE49-F238E27FC236}">
                    <a16:creationId xmlns:a16="http://schemas.microsoft.com/office/drawing/2014/main" id="{AC148819-EB2F-4491-A3E1-2DA622078836}"/>
                  </a:ext>
                </a:extLst>
              </p:cNvPr>
              <p:cNvSpPr/>
              <p:nvPr/>
            </p:nvSpPr>
            <p:spPr>
              <a:xfrm>
                <a:off x="5538427" y="3303700"/>
                <a:ext cx="76200" cy="9525"/>
              </a:xfrm>
              <a:custGeom>
                <a:avLst/>
                <a:gdLst>
                  <a:gd name="connsiteX0" fmla="*/ 0 w 76200"/>
                  <a:gd name="connsiteY0" fmla="*/ 0 h 0"/>
                  <a:gd name="connsiteX1" fmla="*/ 79629 w 76200"/>
                  <a:gd name="connsiteY1" fmla="*/ 0 h 0"/>
                  <a:gd name="connsiteX2" fmla="*/ 79629 w 76200"/>
                  <a:gd name="connsiteY2" fmla="*/ 7715 h 0"/>
                  <a:gd name="connsiteX3" fmla="*/ 0 w 76200"/>
                  <a:gd name="connsiteY3" fmla="*/ 7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7715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59" name="Forme libre : forme 858">
                <a:extLst>
                  <a:ext uri="{FF2B5EF4-FFF2-40B4-BE49-F238E27FC236}">
                    <a16:creationId xmlns:a16="http://schemas.microsoft.com/office/drawing/2014/main" id="{844C7264-70F4-4E14-AAB1-68AB0A1E605F}"/>
                  </a:ext>
                </a:extLst>
              </p:cNvPr>
              <p:cNvSpPr/>
              <p:nvPr/>
            </p:nvSpPr>
            <p:spPr>
              <a:xfrm>
                <a:off x="5538427" y="3358468"/>
                <a:ext cx="76200" cy="9525"/>
              </a:xfrm>
              <a:custGeom>
                <a:avLst/>
                <a:gdLst>
                  <a:gd name="connsiteX0" fmla="*/ 0 w 76200"/>
                  <a:gd name="connsiteY0" fmla="*/ 0 h 0"/>
                  <a:gd name="connsiteX1" fmla="*/ 79629 w 76200"/>
                  <a:gd name="connsiteY1" fmla="*/ 0 h 0"/>
                  <a:gd name="connsiteX2" fmla="*/ 79629 w 76200"/>
                  <a:gd name="connsiteY2" fmla="*/ 7715 h 0"/>
                  <a:gd name="connsiteX3" fmla="*/ 0 w 76200"/>
                  <a:gd name="connsiteY3" fmla="*/ 7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7715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60" name="Forme libre : forme 859">
                <a:extLst>
                  <a:ext uri="{FF2B5EF4-FFF2-40B4-BE49-F238E27FC236}">
                    <a16:creationId xmlns:a16="http://schemas.microsoft.com/office/drawing/2014/main" id="{5E6DC7EB-A9E3-44A5-88B4-61EBEDBE932C}"/>
                  </a:ext>
                </a:extLst>
              </p:cNvPr>
              <p:cNvSpPr/>
              <p:nvPr/>
            </p:nvSpPr>
            <p:spPr>
              <a:xfrm>
                <a:off x="5437557" y="3385805"/>
                <a:ext cx="76200" cy="9525"/>
              </a:xfrm>
              <a:custGeom>
                <a:avLst/>
                <a:gdLst>
                  <a:gd name="connsiteX0" fmla="*/ 0 w 76200"/>
                  <a:gd name="connsiteY0" fmla="*/ 0 h 0"/>
                  <a:gd name="connsiteX1" fmla="*/ 79629 w 76200"/>
                  <a:gd name="connsiteY1" fmla="*/ 0 h 0"/>
                  <a:gd name="connsiteX2" fmla="*/ 79629 w 76200"/>
                  <a:gd name="connsiteY2" fmla="*/ 7715 h 0"/>
                  <a:gd name="connsiteX3" fmla="*/ 0 w 76200"/>
                  <a:gd name="connsiteY3" fmla="*/ 7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7715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61" name="Forme libre : forme 860">
                <a:extLst>
                  <a:ext uri="{FF2B5EF4-FFF2-40B4-BE49-F238E27FC236}">
                    <a16:creationId xmlns:a16="http://schemas.microsoft.com/office/drawing/2014/main" id="{0BD2791E-312E-47FB-A70D-CDC0519D6E9F}"/>
                  </a:ext>
                </a:extLst>
              </p:cNvPr>
              <p:cNvSpPr/>
              <p:nvPr/>
            </p:nvSpPr>
            <p:spPr>
              <a:xfrm>
                <a:off x="5538427" y="3385805"/>
                <a:ext cx="76200" cy="9525"/>
              </a:xfrm>
              <a:custGeom>
                <a:avLst/>
                <a:gdLst>
                  <a:gd name="connsiteX0" fmla="*/ 0 w 76200"/>
                  <a:gd name="connsiteY0" fmla="*/ 0 h 0"/>
                  <a:gd name="connsiteX1" fmla="*/ 79629 w 76200"/>
                  <a:gd name="connsiteY1" fmla="*/ 0 h 0"/>
                  <a:gd name="connsiteX2" fmla="*/ 79629 w 76200"/>
                  <a:gd name="connsiteY2" fmla="*/ 7715 h 0"/>
                  <a:gd name="connsiteX3" fmla="*/ 0 w 76200"/>
                  <a:gd name="connsiteY3" fmla="*/ 7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7715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62" name="Forme libre : forme 861">
                <a:extLst>
                  <a:ext uri="{FF2B5EF4-FFF2-40B4-BE49-F238E27FC236}">
                    <a16:creationId xmlns:a16="http://schemas.microsoft.com/office/drawing/2014/main" id="{7ED3CDC1-88F6-42CF-9B2D-74D08E87EE17}"/>
                  </a:ext>
                </a:extLst>
              </p:cNvPr>
              <p:cNvSpPr/>
              <p:nvPr/>
            </p:nvSpPr>
            <p:spPr>
              <a:xfrm>
                <a:off x="5538427" y="3331132"/>
                <a:ext cx="76200" cy="9525"/>
              </a:xfrm>
              <a:custGeom>
                <a:avLst/>
                <a:gdLst>
                  <a:gd name="connsiteX0" fmla="*/ 0 w 76200"/>
                  <a:gd name="connsiteY0" fmla="*/ 0 h 0"/>
                  <a:gd name="connsiteX1" fmla="*/ 79629 w 76200"/>
                  <a:gd name="connsiteY1" fmla="*/ 0 h 0"/>
                  <a:gd name="connsiteX2" fmla="*/ 79629 w 76200"/>
                  <a:gd name="connsiteY2" fmla="*/ 7715 h 0"/>
                  <a:gd name="connsiteX3" fmla="*/ 0 w 76200"/>
                  <a:gd name="connsiteY3" fmla="*/ 7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7715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63" name="Forme libre : forme 862">
                <a:extLst>
                  <a:ext uri="{FF2B5EF4-FFF2-40B4-BE49-F238E27FC236}">
                    <a16:creationId xmlns:a16="http://schemas.microsoft.com/office/drawing/2014/main" id="{92F80F92-EC53-41A3-BAF4-6ACF0E25BA91}"/>
                  </a:ext>
                </a:extLst>
              </p:cNvPr>
              <p:cNvSpPr/>
              <p:nvPr/>
            </p:nvSpPr>
            <p:spPr>
              <a:xfrm>
                <a:off x="5439843" y="3242549"/>
                <a:ext cx="104775" cy="28575"/>
              </a:xfrm>
              <a:custGeom>
                <a:avLst/>
                <a:gdLst>
                  <a:gd name="connsiteX0" fmla="*/ 0 w 104775"/>
                  <a:gd name="connsiteY0" fmla="*/ 0 h 28575"/>
                  <a:gd name="connsiteX1" fmla="*/ 0 w 104775"/>
                  <a:gd name="connsiteY1" fmla="*/ 33338 h 28575"/>
                  <a:gd name="connsiteX2" fmla="*/ 112205 w 104775"/>
                  <a:gd name="connsiteY2" fmla="*/ 33338 h 28575"/>
                  <a:gd name="connsiteX3" fmla="*/ 112205 w 1047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28575">
                    <a:moveTo>
                      <a:pt x="0" y="0"/>
                    </a:moveTo>
                    <a:lnTo>
                      <a:pt x="0" y="33338"/>
                    </a:lnTo>
                    <a:lnTo>
                      <a:pt x="112205" y="33338"/>
                    </a:lnTo>
                    <a:lnTo>
                      <a:pt x="112205" y="0"/>
                    </a:lnTo>
                    <a:close/>
                  </a:path>
                </a:pathLst>
              </a:custGeom>
              <a:solidFill>
                <a:srgbClr val="2E40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64" name="Forme libre : forme 863">
                <a:extLst>
                  <a:ext uri="{FF2B5EF4-FFF2-40B4-BE49-F238E27FC236}">
                    <a16:creationId xmlns:a16="http://schemas.microsoft.com/office/drawing/2014/main" id="{A64135A9-47F0-4D56-B901-67D8ABCAA6B2}"/>
                  </a:ext>
                </a:extLst>
              </p:cNvPr>
              <p:cNvSpPr/>
              <p:nvPr/>
            </p:nvSpPr>
            <p:spPr>
              <a:xfrm>
                <a:off x="5437557" y="3302938"/>
                <a:ext cx="76200" cy="57150"/>
              </a:xfrm>
              <a:custGeom>
                <a:avLst/>
                <a:gdLst>
                  <a:gd name="connsiteX0" fmla="*/ 0 w 76200"/>
                  <a:gd name="connsiteY0" fmla="*/ 0 h 57150"/>
                  <a:gd name="connsiteX1" fmla="*/ 79629 w 76200"/>
                  <a:gd name="connsiteY1" fmla="*/ 0 h 57150"/>
                  <a:gd name="connsiteX2" fmla="*/ 79629 w 76200"/>
                  <a:gd name="connsiteY2" fmla="*/ 63722 h 57150"/>
                  <a:gd name="connsiteX3" fmla="*/ 0 w 76200"/>
                  <a:gd name="connsiteY3" fmla="*/ 637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5715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63722"/>
                    </a:lnTo>
                    <a:lnTo>
                      <a:pt x="0" y="637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65" name="Forme libre : forme 864">
                <a:extLst>
                  <a:ext uri="{FF2B5EF4-FFF2-40B4-BE49-F238E27FC236}">
                    <a16:creationId xmlns:a16="http://schemas.microsoft.com/office/drawing/2014/main" id="{06F46F54-3D5E-44A5-B3C2-F2C5C0A97318}"/>
                  </a:ext>
                </a:extLst>
              </p:cNvPr>
              <p:cNvSpPr/>
              <p:nvPr/>
            </p:nvSpPr>
            <p:spPr>
              <a:xfrm>
                <a:off x="5455083" y="3344371"/>
                <a:ext cx="38100" cy="19050"/>
              </a:xfrm>
              <a:custGeom>
                <a:avLst/>
                <a:gdLst>
                  <a:gd name="connsiteX0" fmla="*/ 44577 w 38100"/>
                  <a:gd name="connsiteY0" fmla="*/ 22289 h 19050"/>
                  <a:gd name="connsiteX1" fmla="*/ 22289 w 38100"/>
                  <a:gd name="connsiteY1" fmla="*/ 0 h 19050"/>
                  <a:gd name="connsiteX2" fmla="*/ 0 w 38100"/>
                  <a:gd name="connsiteY2" fmla="*/ 2228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050">
                    <a:moveTo>
                      <a:pt x="44577" y="22289"/>
                    </a:moveTo>
                    <a:cubicBezTo>
                      <a:pt x="44577" y="10001"/>
                      <a:pt x="34576" y="0"/>
                      <a:pt x="22289" y="0"/>
                    </a:cubicBezTo>
                    <a:cubicBezTo>
                      <a:pt x="10001" y="0"/>
                      <a:pt x="0" y="10001"/>
                      <a:pt x="0" y="22289"/>
                    </a:cubicBezTo>
                  </a:path>
                </a:pathLst>
              </a:custGeom>
              <a:solidFill>
                <a:srgbClr val="FC0D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66" name="Forme libre : forme 865">
                <a:extLst>
                  <a:ext uri="{FF2B5EF4-FFF2-40B4-BE49-F238E27FC236}">
                    <a16:creationId xmlns:a16="http://schemas.microsoft.com/office/drawing/2014/main" id="{9CE15AFF-196F-4929-BDB0-3094C740DE7A}"/>
                  </a:ext>
                </a:extLst>
              </p:cNvPr>
              <p:cNvSpPr/>
              <p:nvPr/>
            </p:nvSpPr>
            <p:spPr>
              <a:xfrm>
                <a:off x="5466132" y="3317986"/>
                <a:ext cx="19050" cy="19050"/>
              </a:xfrm>
              <a:custGeom>
                <a:avLst/>
                <a:gdLst>
                  <a:gd name="connsiteX0" fmla="*/ 22670 w 19050"/>
                  <a:gd name="connsiteY0" fmla="*/ 11336 h 19050"/>
                  <a:gd name="connsiteX1" fmla="*/ 11335 w 19050"/>
                  <a:gd name="connsiteY1" fmla="*/ 22671 h 19050"/>
                  <a:gd name="connsiteX2" fmla="*/ 0 w 19050"/>
                  <a:gd name="connsiteY2" fmla="*/ 11336 h 19050"/>
                  <a:gd name="connsiteX3" fmla="*/ 11335 w 19050"/>
                  <a:gd name="connsiteY3" fmla="*/ 1 h 19050"/>
                  <a:gd name="connsiteX4" fmla="*/ 22670 w 19050"/>
                  <a:gd name="connsiteY4" fmla="*/ 1133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2670" y="11336"/>
                    </a:moveTo>
                    <a:cubicBezTo>
                      <a:pt x="22670" y="17623"/>
                      <a:pt x="17621" y="22671"/>
                      <a:pt x="11335" y="22671"/>
                    </a:cubicBezTo>
                    <a:cubicBezTo>
                      <a:pt x="5048" y="22671"/>
                      <a:pt x="0" y="17623"/>
                      <a:pt x="0" y="11336"/>
                    </a:cubicBezTo>
                    <a:cubicBezTo>
                      <a:pt x="0" y="5050"/>
                      <a:pt x="5048" y="1"/>
                      <a:pt x="11335" y="1"/>
                    </a:cubicBezTo>
                    <a:cubicBezTo>
                      <a:pt x="17526" y="-94"/>
                      <a:pt x="22670" y="5050"/>
                      <a:pt x="22670" y="11336"/>
                    </a:cubicBezTo>
                  </a:path>
                </a:pathLst>
              </a:custGeom>
              <a:solidFill>
                <a:srgbClr val="FC0D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67" name="Forme libre : forme 866">
                <a:extLst>
                  <a:ext uri="{FF2B5EF4-FFF2-40B4-BE49-F238E27FC236}">
                    <a16:creationId xmlns:a16="http://schemas.microsoft.com/office/drawing/2014/main" id="{6D3D68EC-E058-4ADB-8788-413FB23D6237}"/>
                  </a:ext>
                </a:extLst>
              </p:cNvPr>
              <p:cNvSpPr/>
              <p:nvPr/>
            </p:nvSpPr>
            <p:spPr>
              <a:xfrm>
                <a:off x="5576718" y="3206354"/>
                <a:ext cx="66675" cy="66675"/>
              </a:xfrm>
              <a:custGeom>
                <a:avLst/>
                <a:gdLst>
                  <a:gd name="connsiteX0" fmla="*/ 71438 w 66675"/>
                  <a:gd name="connsiteY0" fmla="*/ 71438 h 66675"/>
                  <a:gd name="connsiteX1" fmla="*/ 3905 w 66675"/>
                  <a:gd name="connsiteY1" fmla="*/ 71438 h 66675"/>
                  <a:gd name="connsiteX2" fmla="*/ 0 w 66675"/>
                  <a:gd name="connsiteY2" fmla="*/ 67532 h 66675"/>
                  <a:gd name="connsiteX3" fmla="*/ 0 w 66675"/>
                  <a:gd name="connsiteY3" fmla="*/ 0 h 66675"/>
                  <a:gd name="connsiteX4" fmla="*/ 7715 w 66675"/>
                  <a:gd name="connsiteY4" fmla="*/ 0 h 66675"/>
                  <a:gd name="connsiteX5" fmla="*/ 7715 w 66675"/>
                  <a:gd name="connsiteY5" fmla="*/ 63722 h 66675"/>
                  <a:gd name="connsiteX6" fmla="*/ 71438 w 66675"/>
                  <a:gd name="connsiteY6" fmla="*/ 63722 h 66675"/>
                  <a:gd name="connsiteX7" fmla="*/ 71438 w 66675"/>
                  <a:gd name="connsiteY7" fmla="*/ 7143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66675">
                    <a:moveTo>
                      <a:pt x="71438" y="71438"/>
                    </a:moveTo>
                    <a:lnTo>
                      <a:pt x="3905" y="71438"/>
                    </a:lnTo>
                    <a:cubicBezTo>
                      <a:pt x="1810" y="71438"/>
                      <a:pt x="0" y="69723"/>
                      <a:pt x="0" y="67532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63722"/>
                    </a:lnTo>
                    <a:lnTo>
                      <a:pt x="71438" y="63722"/>
                    </a:lnTo>
                    <a:lnTo>
                      <a:pt x="71438" y="7143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68" name="Forme libre : forme 867">
                <a:extLst>
                  <a:ext uri="{FF2B5EF4-FFF2-40B4-BE49-F238E27FC236}">
                    <a16:creationId xmlns:a16="http://schemas.microsoft.com/office/drawing/2014/main" id="{6FD21349-9AF7-4C54-8D4F-822F0EF82C00}"/>
                  </a:ext>
                </a:extLst>
              </p:cNvPr>
              <p:cNvSpPr/>
              <p:nvPr/>
            </p:nvSpPr>
            <p:spPr>
              <a:xfrm>
                <a:off x="5343355" y="3206354"/>
                <a:ext cx="57150" cy="209550"/>
              </a:xfrm>
              <a:custGeom>
                <a:avLst/>
                <a:gdLst>
                  <a:gd name="connsiteX0" fmla="*/ 50006 w 57150"/>
                  <a:gd name="connsiteY0" fmla="*/ 0 h 209550"/>
                  <a:gd name="connsiteX1" fmla="*/ 50006 w 57150"/>
                  <a:gd name="connsiteY1" fmla="*/ 15050 h 209550"/>
                  <a:gd name="connsiteX2" fmla="*/ 0 w 57150"/>
                  <a:gd name="connsiteY2" fmla="*/ 15050 h 209550"/>
                  <a:gd name="connsiteX3" fmla="*/ 0 w 57150"/>
                  <a:gd name="connsiteY3" fmla="*/ 186500 h 209550"/>
                  <a:gd name="connsiteX4" fmla="*/ 31814 w 57150"/>
                  <a:gd name="connsiteY4" fmla="*/ 218313 h 209550"/>
                  <a:gd name="connsiteX5" fmla="*/ 63627 w 57150"/>
                  <a:gd name="connsiteY5" fmla="*/ 186500 h 209550"/>
                  <a:gd name="connsiteX6" fmla="*/ 63627 w 57150"/>
                  <a:gd name="connsiteY6" fmla="*/ 0 h 209550"/>
                  <a:gd name="connsiteX7" fmla="*/ 50006 w 57150"/>
                  <a:gd name="connsiteY7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209550">
                    <a:moveTo>
                      <a:pt x="50006" y="0"/>
                    </a:moveTo>
                    <a:lnTo>
                      <a:pt x="50006" y="15050"/>
                    </a:lnTo>
                    <a:lnTo>
                      <a:pt x="0" y="15050"/>
                    </a:lnTo>
                    <a:lnTo>
                      <a:pt x="0" y="186500"/>
                    </a:lnTo>
                    <a:cubicBezTo>
                      <a:pt x="0" y="204121"/>
                      <a:pt x="14288" y="218313"/>
                      <a:pt x="31814" y="218313"/>
                    </a:cubicBezTo>
                    <a:cubicBezTo>
                      <a:pt x="49435" y="218313"/>
                      <a:pt x="63627" y="204026"/>
                      <a:pt x="63627" y="186500"/>
                    </a:cubicBezTo>
                    <a:lnTo>
                      <a:pt x="63627" y="0"/>
                    </a:lnTo>
                    <a:lnTo>
                      <a:pt x="500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69" name="Forme libre : forme 868">
                <a:extLst>
                  <a:ext uri="{FF2B5EF4-FFF2-40B4-BE49-F238E27FC236}">
                    <a16:creationId xmlns:a16="http://schemas.microsoft.com/office/drawing/2014/main" id="{990C0895-3631-4CCA-A529-2417E01C8968}"/>
                  </a:ext>
                </a:extLst>
              </p:cNvPr>
              <p:cNvSpPr/>
              <p:nvPr/>
            </p:nvSpPr>
            <p:spPr>
              <a:xfrm>
                <a:off x="5343355" y="3206354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C61B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70" name="Forme libre : forme 869">
                <a:extLst>
                  <a:ext uri="{FF2B5EF4-FFF2-40B4-BE49-F238E27FC236}">
                    <a16:creationId xmlns:a16="http://schemas.microsoft.com/office/drawing/2014/main" id="{CC6CF31B-D565-4429-B2E5-0E4D77DE8341}"/>
                  </a:ext>
                </a:extLst>
              </p:cNvPr>
              <p:cNvSpPr/>
              <p:nvPr/>
            </p:nvSpPr>
            <p:spPr>
              <a:xfrm>
                <a:off x="5356976" y="3233691"/>
                <a:ext cx="28575" cy="171450"/>
              </a:xfrm>
              <a:custGeom>
                <a:avLst/>
                <a:gdLst>
                  <a:gd name="connsiteX0" fmla="*/ 18193 w 28575"/>
                  <a:gd name="connsiteY0" fmla="*/ 178213 h 171450"/>
                  <a:gd name="connsiteX1" fmla="*/ 18193 w 28575"/>
                  <a:gd name="connsiteY1" fmla="*/ 178213 h 171450"/>
                  <a:gd name="connsiteX2" fmla="*/ 0 w 28575"/>
                  <a:gd name="connsiteY2" fmla="*/ 160020 h 171450"/>
                  <a:gd name="connsiteX3" fmla="*/ 0 w 28575"/>
                  <a:gd name="connsiteY3" fmla="*/ 0 h 171450"/>
                  <a:gd name="connsiteX4" fmla="*/ 36386 w 28575"/>
                  <a:gd name="connsiteY4" fmla="*/ 0 h 171450"/>
                  <a:gd name="connsiteX5" fmla="*/ 36386 w 28575"/>
                  <a:gd name="connsiteY5" fmla="*/ 160020 h 171450"/>
                  <a:gd name="connsiteX6" fmla="*/ 18193 w 28575"/>
                  <a:gd name="connsiteY6" fmla="*/ 17821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171450">
                    <a:moveTo>
                      <a:pt x="18193" y="178213"/>
                    </a:moveTo>
                    <a:lnTo>
                      <a:pt x="18193" y="178213"/>
                    </a:lnTo>
                    <a:cubicBezTo>
                      <a:pt x="8096" y="178213"/>
                      <a:pt x="0" y="170021"/>
                      <a:pt x="0" y="160020"/>
                    </a:cubicBezTo>
                    <a:lnTo>
                      <a:pt x="0" y="0"/>
                    </a:lnTo>
                    <a:lnTo>
                      <a:pt x="36386" y="0"/>
                    </a:lnTo>
                    <a:lnTo>
                      <a:pt x="36386" y="160020"/>
                    </a:lnTo>
                    <a:cubicBezTo>
                      <a:pt x="36386" y="170021"/>
                      <a:pt x="28289" y="178213"/>
                      <a:pt x="18193" y="178213"/>
                    </a:cubicBezTo>
                    <a:close/>
                  </a:path>
                </a:pathLst>
              </a:custGeom>
              <a:solidFill>
                <a:srgbClr val="C62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871" name="Groupe 870">
            <a:extLst>
              <a:ext uri="{FF2B5EF4-FFF2-40B4-BE49-F238E27FC236}">
                <a16:creationId xmlns:a16="http://schemas.microsoft.com/office/drawing/2014/main" id="{72AFF204-216F-41B5-8EB1-E2D92BEFD448}"/>
              </a:ext>
            </a:extLst>
          </p:cNvPr>
          <p:cNvGrpSpPr/>
          <p:nvPr/>
        </p:nvGrpSpPr>
        <p:grpSpPr>
          <a:xfrm>
            <a:off x="1119308" y="2773107"/>
            <a:ext cx="648753" cy="649083"/>
            <a:chOff x="1121159" y="2962223"/>
            <a:chExt cx="648743" cy="649073"/>
          </a:xfrm>
        </p:grpSpPr>
        <p:sp>
          <p:nvSpPr>
            <p:cNvPr id="872" name="Oval 5">
              <a:extLst>
                <a:ext uri="{FF2B5EF4-FFF2-40B4-BE49-F238E27FC236}">
                  <a16:creationId xmlns:a16="http://schemas.microsoft.com/office/drawing/2014/main" id="{F4833DEE-6673-4A6C-9F7E-9D75EA119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159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873" name="Group 93">
              <a:extLst>
                <a:ext uri="{FF2B5EF4-FFF2-40B4-BE49-F238E27FC236}">
                  <a16:creationId xmlns:a16="http://schemas.microsoft.com/office/drawing/2014/main" id="{F0481A9D-44C3-42B8-B105-A738EE12D70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30424" y="3099659"/>
              <a:ext cx="430212" cy="374200"/>
              <a:chOff x="716" y="1899"/>
              <a:chExt cx="361" cy="314"/>
            </a:xfrm>
          </p:grpSpPr>
          <p:sp>
            <p:nvSpPr>
              <p:cNvPr id="874" name="Freeform 94">
                <a:extLst>
                  <a:ext uri="{FF2B5EF4-FFF2-40B4-BE49-F238E27FC236}">
                    <a16:creationId xmlns:a16="http://schemas.microsoft.com/office/drawing/2014/main" id="{A7CC97F7-56EC-4CD3-946D-0BC3942A2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1970"/>
                <a:ext cx="132" cy="42"/>
              </a:xfrm>
              <a:custGeom>
                <a:avLst/>
                <a:gdLst>
                  <a:gd name="T0" fmla="*/ 47 w 47"/>
                  <a:gd name="T1" fmla="*/ 0 h 15"/>
                  <a:gd name="T2" fmla="*/ 38 w 47"/>
                  <a:gd name="T3" fmla="*/ 15 h 15"/>
                  <a:gd name="T4" fmla="*/ 9 w 47"/>
                  <a:gd name="T5" fmla="*/ 15 h 15"/>
                  <a:gd name="T6" fmla="*/ 0 w 47"/>
                  <a:gd name="T7" fmla="*/ 0 h 15"/>
                  <a:gd name="T8" fmla="*/ 47 w 47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5">
                    <a:moveTo>
                      <a:pt x="47" y="0"/>
                    </a:moveTo>
                    <a:cubicBezTo>
                      <a:pt x="47" y="8"/>
                      <a:pt x="43" y="15"/>
                      <a:pt x="3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4" y="15"/>
                      <a:pt x="0" y="9"/>
                      <a:pt x="0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75" name="Freeform 95">
                <a:extLst>
                  <a:ext uri="{FF2B5EF4-FFF2-40B4-BE49-F238E27FC236}">
                    <a16:creationId xmlns:a16="http://schemas.microsoft.com/office/drawing/2014/main" id="{A8AFCDB6-1861-465B-87EB-754FD3BCB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1899"/>
                <a:ext cx="132" cy="71"/>
              </a:xfrm>
              <a:custGeom>
                <a:avLst/>
                <a:gdLst>
                  <a:gd name="T0" fmla="*/ 0 w 47"/>
                  <a:gd name="T1" fmla="*/ 25 h 25"/>
                  <a:gd name="T2" fmla="*/ 23 w 47"/>
                  <a:gd name="T3" fmla="*/ 0 h 25"/>
                  <a:gd name="T4" fmla="*/ 47 w 47"/>
                  <a:gd name="T5" fmla="*/ 25 h 25"/>
                  <a:gd name="T6" fmla="*/ 0 w 47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5">
                    <a:moveTo>
                      <a:pt x="0" y="25"/>
                    </a:moveTo>
                    <a:cubicBezTo>
                      <a:pt x="0" y="8"/>
                      <a:pt x="10" y="0"/>
                      <a:pt x="23" y="0"/>
                    </a:cubicBezTo>
                    <a:cubicBezTo>
                      <a:pt x="36" y="0"/>
                      <a:pt x="47" y="8"/>
                      <a:pt x="47" y="25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76" name="Freeform 96">
                <a:extLst>
                  <a:ext uri="{FF2B5EF4-FFF2-40B4-BE49-F238E27FC236}">
                    <a16:creationId xmlns:a16="http://schemas.microsoft.com/office/drawing/2014/main" id="{BCAEA8D0-4CA7-4B1D-8C5F-2F7AAEFBE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" y="2046"/>
                <a:ext cx="203" cy="167"/>
              </a:xfrm>
              <a:custGeom>
                <a:avLst/>
                <a:gdLst>
                  <a:gd name="T0" fmla="*/ 51 w 72"/>
                  <a:gd name="T1" fmla="*/ 0 h 59"/>
                  <a:gd name="T2" fmla="*/ 36 w 72"/>
                  <a:gd name="T3" fmla="*/ 6 h 59"/>
                  <a:gd name="T4" fmla="*/ 21 w 72"/>
                  <a:gd name="T5" fmla="*/ 0 h 59"/>
                  <a:gd name="T6" fmla="*/ 0 w 72"/>
                  <a:gd name="T7" fmla="*/ 23 h 59"/>
                  <a:gd name="T8" fmla="*/ 0 w 72"/>
                  <a:gd name="T9" fmla="*/ 53 h 59"/>
                  <a:gd name="T10" fmla="*/ 6 w 72"/>
                  <a:gd name="T11" fmla="*/ 59 h 59"/>
                  <a:gd name="T12" fmla="*/ 66 w 72"/>
                  <a:gd name="T13" fmla="*/ 59 h 59"/>
                  <a:gd name="T14" fmla="*/ 72 w 72"/>
                  <a:gd name="T15" fmla="*/ 53 h 59"/>
                  <a:gd name="T16" fmla="*/ 72 w 72"/>
                  <a:gd name="T17" fmla="*/ 23 h 59"/>
                  <a:gd name="T18" fmla="*/ 51 w 72"/>
                  <a:gd name="T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59">
                    <a:moveTo>
                      <a:pt x="51" y="0"/>
                    </a:moveTo>
                    <a:cubicBezTo>
                      <a:pt x="46" y="4"/>
                      <a:pt x="41" y="6"/>
                      <a:pt x="36" y="6"/>
                    </a:cubicBezTo>
                    <a:cubicBezTo>
                      <a:pt x="31" y="6"/>
                      <a:pt x="26" y="4"/>
                      <a:pt x="21" y="0"/>
                    </a:cubicBezTo>
                    <a:cubicBezTo>
                      <a:pt x="12" y="3"/>
                      <a:pt x="0" y="12"/>
                      <a:pt x="0" y="2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6"/>
                      <a:pt x="3" y="59"/>
                      <a:pt x="6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9" y="59"/>
                      <a:pt x="72" y="56"/>
                      <a:pt x="72" y="5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12"/>
                      <a:pt x="60" y="3"/>
                      <a:pt x="51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77" name="Freeform 97">
                <a:extLst>
                  <a:ext uri="{FF2B5EF4-FFF2-40B4-BE49-F238E27FC236}">
                    <a16:creationId xmlns:a16="http://schemas.microsoft.com/office/drawing/2014/main" id="{DE4A9FB7-A7E8-488B-8F59-EE1420F09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" y="1911"/>
                <a:ext cx="110" cy="132"/>
              </a:xfrm>
              <a:custGeom>
                <a:avLst/>
                <a:gdLst>
                  <a:gd name="T0" fmla="*/ 20 w 39"/>
                  <a:gd name="T1" fmla="*/ 47 h 47"/>
                  <a:gd name="T2" fmla="*/ 0 w 39"/>
                  <a:gd name="T3" fmla="*/ 23 h 47"/>
                  <a:gd name="T4" fmla="*/ 20 w 39"/>
                  <a:gd name="T5" fmla="*/ 0 h 47"/>
                  <a:gd name="T6" fmla="*/ 39 w 39"/>
                  <a:gd name="T7" fmla="*/ 23 h 47"/>
                  <a:gd name="T8" fmla="*/ 20 w 39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7">
                    <a:moveTo>
                      <a:pt x="20" y="47"/>
                    </a:moveTo>
                    <a:cubicBezTo>
                      <a:pt x="9" y="47"/>
                      <a:pt x="0" y="36"/>
                      <a:pt x="0" y="23"/>
                    </a:cubicBezTo>
                    <a:cubicBezTo>
                      <a:pt x="0" y="5"/>
                      <a:pt x="9" y="0"/>
                      <a:pt x="20" y="0"/>
                    </a:cubicBezTo>
                    <a:cubicBezTo>
                      <a:pt x="30" y="0"/>
                      <a:pt x="39" y="5"/>
                      <a:pt x="39" y="23"/>
                    </a:cubicBezTo>
                    <a:cubicBezTo>
                      <a:pt x="39" y="36"/>
                      <a:pt x="30" y="47"/>
                      <a:pt x="20" y="47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78" name="Freeform 98">
                <a:extLst>
                  <a:ext uri="{FF2B5EF4-FFF2-40B4-BE49-F238E27FC236}">
                    <a16:creationId xmlns:a16="http://schemas.microsoft.com/office/drawing/2014/main" id="{27B84F4C-0B84-403A-8B3B-892FF8192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1908"/>
                <a:ext cx="105" cy="82"/>
              </a:xfrm>
              <a:custGeom>
                <a:avLst/>
                <a:gdLst>
                  <a:gd name="T0" fmla="*/ 0 w 37"/>
                  <a:gd name="T1" fmla="*/ 7 h 29"/>
                  <a:gd name="T2" fmla="*/ 37 w 37"/>
                  <a:gd name="T3" fmla="*/ 14 h 29"/>
                  <a:gd name="T4" fmla="*/ 17 w 37"/>
                  <a:gd name="T5" fmla="*/ 0 h 29"/>
                  <a:gd name="T6" fmla="*/ 0 w 37"/>
                  <a:gd name="T7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9">
                    <a:moveTo>
                      <a:pt x="0" y="7"/>
                    </a:moveTo>
                    <a:cubicBezTo>
                      <a:pt x="0" y="7"/>
                      <a:pt x="12" y="29"/>
                      <a:pt x="37" y="14"/>
                    </a:cubicBezTo>
                    <a:cubicBezTo>
                      <a:pt x="37" y="14"/>
                      <a:pt x="34" y="0"/>
                      <a:pt x="17" y="0"/>
                    </a:cubicBezTo>
                    <a:cubicBezTo>
                      <a:pt x="1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79" name="Freeform 99">
                <a:extLst>
                  <a:ext uri="{FF2B5EF4-FFF2-40B4-BE49-F238E27FC236}">
                    <a16:creationId xmlns:a16="http://schemas.microsoft.com/office/drawing/2014/main" id="{C7BF4FE0-CAF0-4BDD-9098-B428E4680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" y="1919"/>
                <a:ext cx="53" cy="51"/>
              </a:xfrm>
              <a:custGeom>
                <a:avLst/>
                <a:gdLst>
                  <a:gd name="T0" fmla="*/ 19 w 19"/>
                  <a:gd name="T1" fmla="*/ 18 h 18"/>
                  <a:gd name="T2" fmla="*/ 15 w 19"/>
                  <a:gd name="T3" fmla="*/ 0 h 18"/>
                  <a:gd name="T4" fmla="*/ 19 w 19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8">
                    <a:moveTo>
                      <a:pt x="19" y="18"/>
                    </a:moveTo>
                    <a:cubicBezTo>
                      <a:pt x="19" y="18"/>
                      <a:pt x="0" y="9"/>
                      <a:pt x="15" y="0"/>
                    </a:cubicBez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80" name="Freeform 100">
                <a:extLst>
                  <a:ext uri="{FF2B5EF4-FFF2-40B4-BE49-F238E27FC236}">
                    <a16:creationId xmlns:a16="http://schemas.microsoft.com/office/drawing/2014/main" id="{0277A3C2-1DD9-49E1-BA70-FC025407A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2159"/>
                <a:ext cx="8" cy="54"/>
              </a:xfrm>
              <a:custGeom>
                <a:avLst/>
                <a:gdLst>
                  <a:gd name="T0" fmla="*/ 0 w 3"/>
                  <a:gd name="T1" fmla="*/ 19 h 19"/>
                  <a:gd name="T2" fmla="*/ 0 w 3"/>
                  <a:gd name="T3" fmla="*/ 2 h 19"/>
                  <a:gd name="T4" fmla="*/ 1 w 3"/>
                  <a:gd name="T5" fmla="*/ 0 h 19"/>
                  <a:gd name="T6" fmla="*/ 3 w 3"/>
                  <a:gd name="T7" fmla="*/ 2 h 19"/>
                  <a:gd name="T8" fmla="*/ 3 w 3"/>
                  <a:gd name="T9" fmla="*/ 19 h 19"/>
                  <a:gd name="T10" fmla="*/ 0 w 3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9">
                    <a:moveTo>
                      <a:pt x="0" y="1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9"/>
                      <a:pt x="3" y="19"/>
                      <a:pt x="3" y="19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81" name="Freeform 101">
                <a:extLst>
                  <a:ext uri="{FF2B5EF4-FFF2-40B4-BE49-F238E27FC236}">
                    <a16:creationId xmlns:a16="http://schemas.microsoft.com/office/drawing/2014/main" id="{490ABFC5-010B-48E8-8E21-D86974D58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970"/>
                <a:ext cx="129" cy="57"/>
              </a:xfrm>
              <a:custGeom>
                <a:avLst/>
                <a:gdLst>
                  <a:gd name="T0" fmla="*/ 39 w 46"/>
                  <a:gd name="T1" fmla="*/ 20 h 20"/>
                  <a:gd name="T2" fmla="*/ 7 w 46"/>
                  <a:gd name="T3" fmla="*/ 20 h 20"/>
                  <a:gd name="T4" fmla="*/ 0 w 46"/>
                  <a:gd name="T5" fmla="*/ 13 h 20"/>
                  <a:gd name="T6" fmla="*/ 0 w 46"/>
                  <a:gd name="T7" fmla="*/ 0 h 20"/>
                  <a:gd name="T8" fmla="*/ 46 w 46"/>
                  <a:gd name="T9" fmla="*/ 0 h 20"/>
                  <a:gd name="T10" fmla="*/ 46 w 46"/>
                  <a:gd name="T11" fmla="*/ 13 h 20"/>
                  <a:gd name="T12" fmla="*/ 39 w 46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0">
                    <a:moveTo>
                      <a:pt x="39" y="20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3" y="20"/>
                      <a:pt x="0" y="17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7"/>
                      <a:pt x="43" y="20"/>
                      <a:pt x="39" y="2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82" name="Freeform 102">
                <a:extLst>
                  <a:ext uri="{FF2B5EF4-FFF2-40B4-BE49-F238E27FC236}">
                    <a16:creationId xmlns:a16="http://schemas.microsoft.com/office/drawing/2014/main" id="{D819218E-97F1-4A32-A58E-4A4D57B3C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" y="2046"/>
                <a:ext cx="203" cy="167"/>
              </a:xfrm>
              <a:custGeom>
                <a:avLst/>
                <a:gdLst>
                  <a:gd name="T0" fmla="*/ 51 w 72"/>
                  <a:gd name="T1" fmla="*/ 0 h 59"/>
                  <a:gd name="T2" fmla="*/ 36 w 72"/>
                  <a:gd name="T3" fmla="*/ 6 h 59"/>
                  <a:gd name="T4" fmla="*/ 21 w 72"/>
                  <a:gd name="T5" fmla="*/ 0 h 59"/>
                  <a:gd name="T6" fmla="*/ 0 w 72"/>
                  <a:gd name="T7" fmla="*/ 23 h 59"/>
                  <a:gd name="T8" fmla="*/ 0 w 72"/>
                  <a:gd name="T9" fmla="*/ 59 h 59"/>
                  <a:gd name="T10" fmla="*/ 66 w 72"/>
                  <a:gd name="T11" fmla="*/ 59 h 59"/>
                  <a:gd name="T12" fmla="*/ 72 w 72"/>
                  <a:gd name="T13" fmla="*/ 53 h 59"/>
                  <a:gd name="T14" fmla="*/ 72 w 72"/>
                  <a:gd name="T15" fmla="*/ 23 h 59"/>
                  <a:gd name="T16" fmla="*/ 51 w 72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9">
                    <a:moveTo>
                      <a:pt x="51" y="0"/>
                    </a:moveTo>
                    <a:cubicBezTo>
                      <a:pt x="46" y="4"/>
                      <a:pt x="41" y="6"/>
                      <a:pt x="36" y="6"/>
                    </a:cubicBezTo>
                    <a:cubicBezTo>
                      <a:pt x="31" y="6"/>
                      <a:pt x="26" y="4"/>
                      <a:pt x="21" y="0"/>
                    </a:cubicBezTo>
                    <a:cubicBezTo>
                      <a:pt x="12" y="3"/>
                      <a:pt x="0" y="12"/>
                      <a:pt x="0" y="2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9" y="59"/>
                      <a:pt x="72" y="56"/>
                      <a:pt x="72" y="5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12"/>
                      <a:pt x="60" y="3"/>
                      <a:pt x="51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83" name="Freeform 103">
                <a:extLst>
                  <a:ext uri="{FF2B5EF4-FFF2-40B4-BE49-F238E27FC236}">
                    <a16:creationId xmlns:a16="http://schemas.microsoft.com/office/drawing/2014/main" id="{BB461BEB-D01F-4233-8C30-B8505FDA3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" y="1911"/>
                <a:ext cx="113" cy="132"/>
              </a:xfrm>
              <a:custGeom>
                <a:avLst/>
                <a:gdLst>
                  <a:gd name="T0" fmla="*/ 20 w 40"/>
                  <a:gd name="T1" fmla="*/ 47 h 47"/>
                  <a:gd name="T2" fmla="*/ 0 w 40"/>
                  <a:gd name="T3" fmla="*/ 23 h 47"/>
                  <a:gd name="T4" fmla="*/ 20 w 40"/>
                  <a:gd name="T5" fmla="*/ 0 h 47"/>
                  <a:gd name="T6" fmla="*/ 40 w 40"/>
                  <a:gd name="T7" fmla="*/ 23 h 47"/>
                  <a:gd name="T8" fmla="*/ 20 w 40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47"/>
                    </a:moveTo>
                    <a:cubicBezTo>
                      <a:pt x="9" y="47"/>
                      <a:pt x="0" y="36"/>
                      <a:pt x="0" y="23"/>
                    </a:cubicBezTo>
                    <a:cubicBezTo>
                      <a:pt x="0" y="5"/>
                      <a:pt x="9" y="0"/>
                      <a:pt x="20" y="0"/>
                    </a:cubicBezTo>
                    <a:cubicBezTo>
                      <a:pt x="31" y="0"/>
                      <a:pt x="40" y="5"/>
                      <a:pt x="40" y="23"/>
                    </a:cubicBezTo>
                    <a:cubicBezTo>
                      <a:pt x="40" y="36"/>
                      <a:pt x="31" y="47"/>
                      <a:pt x="20" y="47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84" name="Freeform 104">
                <a:extLst>
                  <a:ext uri="{FF2B5EF4-FFF2-40B4-BE49-F238E27FC236}">
                    <a16:creationId xmlns:a16="http://schemas.microsoft.com/office/drawing/2014/main" id="{C166F875-9018-4BA5-A59A-A49CCEC96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899"/>
                <a:ext cx="129" cy="71"/>
              </a:xfrm>
              <a:custGeom>
                <a:avLst/>
                <a:gdLst>
                  <a:gd name="T0" fmla="*/ 0 w 46"/>
                  <a:gd name="T1" fmla="*/ 25 h 25"/>
                  <a:gd name="T2" fmla="*/ 23 w 46"/>
                  <a:gd name="T3" fmla="*/ 0 h 25"/>
                  <a:gd name="T4" fmla="*/ 46 w 46"/>
                  <a:gd name="T5" fmla="*/ 25 h 25"/>
                  <a:gd name="T6" fmla="*/ 0 w 46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5">
                    <a:moveTo>
                      <a:pt x="0" y="25"/>
                    </a:moveTo>
                    <a:cubicBezTo>
                      <a:pt x="0" y="8"/>
                      <a:pt x="10" y="0"/>
                      <a:pt x="23" y="0"/>
                    </a:cubicBezTo>
                    <a:cubicBezTo>
                      <a:pt x="36" y="0"/>
                      <a:pt x="46" y="8"/>
                      <a:pt x="46" y="25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85" name="Freeform 105">
                <a:extLst>
                  <a:ext uri="{FF2B5EF4-FFF2-40B4-BE49-F238E27FC236}">
                    <a16:creationId xmlns:a16="http://schemas.microsoft.com/office/drawing/2014/main" id="{2BB7155C-5DDB-4DBE-A20E-69006E033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950"/>
                <a:ext cx="28" cy="37"/>
              </a:xfrm>
              <a:custGeom>
                <a:avLst/>
                <a:gdLst>
                  <a:gd name="T0" fmla="*/ 0 w 28"/>
                  <a:gd name="T1" fmla="*/ 34 h 37"/>
                  <a:gd name="T2" fmla="*/ 0 w 28"/>
                  <a:gd name="T3" fmla="*/ 0 h 37"/>
                  <a:gd name="T4" fmla="*/ 28 w 28"/>
                  <a:gd name="T5" fmla="*/ 37 h 37"/>
                  <a:gd name="T6" fmla="*/ 0 w 28"/>
                  <a:gd name="T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7">
                    <a:moveTo>
                      <a:pt x="0" y="34"/>
                    </a:moveTo>
                    <a:lnTo>
                      <a:pt x="0" y="0"/>
                    </a:lnTo>
                    <a:lnTo>
                      <a:pt x="28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86" name="Freeform 106">
                <a:extLst>
                  <a:ext uri="{FF2B5EF4-FFF2-40B4-BE49-F238E27FC236}">
                    <a16:creationId xmlns:a16="http://schemas.microsoft.com/office/drawing/2014/main" id="{72F50A85-7B17-4ACC-BBFC-586768606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2159"/>
                <a:ext cx="8" cy="54"/>
              </a:xfrm>
              <a:custGeom>
                <a:avLst/>
                <a:gdLst>
                  <a:gd name="T0" fmla="*/ 0 w 3"/>
                  <a:gd name="T1" fmla="*/ 19 h 19"/>
                  <a:gd name="T2" fmla="*/ 0 w 3"/>
                  <a:gd name="T3" fmla="*/ 2 h 19"/>
                  <a:gd name="T4" fmla="*/ 1 w 3"/>
                  <a:gd name="T5" fmla="*/ 0 h 19"/>
                  <a:gd name="T6" fmla="*/ 3 w 3"/>
                  <a:gd name="T7" fmla="*/ 2 h 19"/>
                  <a:gd name="T8" fmla="*/ 3 w 3"/>
                  <a:gd name="T9" fmla="*/ 19 h 19"/>
                  <a:gd name="T10" fmla="*/ 0 w 3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9">
                    <a:moveTo>
                      <a:pt x="0" y="1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9"/>
                      <a:pt x="3" y="19"/>
                      <a:pt x="3" y="19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87" name="Freeform 107">
                <a:extLst>
                  <a:ext uri="{FF2B5EF4-FFF2-40B4-BE49-F238E27FC236}">
                    <a16:creationId xmlns:a16="http://schemas.microsoft.com/office/drawing/2014/main" id="{1D51077D-26E9-4952-8D29-1298BC0D4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2159"/>
                <a:ext cx="8" cy="54"/>
              </a:xfrm>
              <a:custGeom>
                <a:avLst/>
                <a:gdLst>
                  <a:gd name="T0" fmla="*/ 0 w 3"/>
                  <a:gd name="T1" fmla="*/ 19 h 19"/>
                  <a:gd name="T2" fmla="*/ 0 w 3"/>
                  <a:gd name="T3" fmla="*/ 2 h 19"/>
                  <a:gd name="T4" fmla="*/ 2 w 3"/>
                  <a:gd name="T5" fmla="*/ 0 h 19"/>
                  <a:gd name="T6" fmla="*/ 3 w 3"/>
                  <a:gd name="T7" fmla="*/ 2 h 19"/>
                  <a:gd name="T8" fmla="*/ 3 w 3"/>
                  <a:gd name="T9" fmla="*/ 19 h 19"/>
                  <a:gd name="T10" fmla="*/ 0 w 3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9">
                    <a:moveTo>
                      <a:pt x="0" y="1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19"/>
                      <a:pt x="3" y="19"/>
                      <a:pt x="3" y="19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888" name="Groupe 887">
            <a:extLst>
              <a:ext uri="{FF2B5EF4-FFF2-40B4-BE49-F238E27FC236}">
                <a16:creationId xmlns:a16="http://schemas.microsoft.com/office/drawing/2014/main" id="{22857B52-B086-4ABC-A3DC-C1492AB4E80A}"/>
              </a:ext>
            </a:extLst>
          </p:cNvPr>
          <p:cNvGrpSpPr/>
          <p:nvPr/>
        </p:nvGrpSpPr>
        <p:grpSpPr>
          <a:xfrm>
            <a:off x="5213076" y="1915663"/>
            <a:ext cx="648753" cy="649083"/>
            <a:chOff x="5214865" y="1988559"/>
            <a:chExt cx="648743" cy="649073"/>
          </a:xfrm>
        </p:grpSpPr>
        <p:sp>
          <p:nvSpPr>
            <p:cNvPr id="889" name="Oval 5">
              <a:extLst>
                <a:ext uri="{FF2B5EF4-FFF2-40B4-BE49-F238E27FC236}">
                  <a16:creationId xmlns:a16="http://schemas.microsoft.com/office/drawing/2014/main" id="{33125C2D-52DC-4B88-BFE1-199005F00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865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890" name="Group 110">
              <a:extLst>
                <a:ext uri="{FF2B5EF4-FFF2-40B4-BE49-F238E27FC236}">
                  <a16:creationId xmlns:a16="http://schemas.microsoft.com/office/drawing/2014/main" id="{1C75F82B-F5AA-4713-AB4B-9CB0CC8E90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14660" y="2091638"/>
              <a:ext cx="449152" cy="442914"/>
              <a:chOff x="3314" y="1300"/>
              <a:chExt cx="360" cy="355"/>
            </a:xfrm>
          </p:grpSpPr>
          <p:sp>
            <p:nvSpPr>
              <p:cNvPr id="891" name="Freeform 111">
                <a:extLst>
                  <a:ext uri="{FF2B5EF4-FFF2-40B4-BE49-F238E27FC236}">
                    <a16:creationId xmlns:a16="http://schemas.microsoft.com/office/drawing/2014/main" id="{F3202ED6-0D1A-4AA3-9FC8-8E67E8337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300"/>
                <a:ext cx="64" cy="355"/>
              </a:xfrm>
              <a:custGeom>
                <a:avLst/>
                <a:gdLst>
                  <a:gd name="T0" fmla="*/ 12 w 23"/>
                  <a:gd name="T1" fmla="*/ 126 h 126"/>
                  <a:gd name="T2" fmla="*/ 0 w 23"/>
                  <a:gd name="T3" fmla="*/ 114 h 126"/>
                  <a:gd name="T4" fmla="*/ 0 w 23"/>
                  <a:gd name="T5" fmla="*/ 3 h 126"/>
                  <a:gd name="T6" fmla="*/ 3 w 23"/>
                  <a:gd name="T7" fmla="*/ 0 h 126"/>
                  <a:gd name="T8" fmla="*/ 6 w 23"/>
                  <a:gd name="T9" fmla="*/ 3 h 126"/>
                  <a:gd name="T10" fmla="*/ 6 w 23"/>
                  <a:gd name="T11" fmla="*/ 114 h 126"/>
                  <a:gd name="T12" fmla="*/ 12 w 23"/>
                  <a:gd name="T13" fmla="*/ 120 h 126"/>
                  <a:gd name="T14" fmla="*/ 17 w 23"/>
                  <a:gd name="T15" fmla="*/ 114 h 126"/>
                  <a:gd name="T16" fmla="*/ 20 w 23"/>
                  <a:gd name="T17" fmla="*/ 111 h 126"/>
                  <a:gd name="T18" fmla="*/ 23 w 23"/>
                  <a:gd name="T19" fmla="*/ 114 h 126"/>
                  <a:gd name="T20" fmla="*/ 12 w 23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6">
                    <a:moveTo>
                      <a:pt x="12" y="126"/>
                    </a:moveTo>
                    <a:cubicBezTo>
                      <a:pt x="5" y="126"/>
                      <a:pt x="0" y="121"/>
                      <a:pt x="0" y="1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6" y="117"/>
                      <a:pt x="9" y="120"/>
                      <a:pt x="12" y="120"/>
                    </a:cubicBezTo>
                    <a:cubicBezTo>
                      <a:pt x="15" y="120"/>
                      <a:pt x="17" y="117"/>
                      <a:pt x="17" y="114"/>
                    </a:cubicBezTo>
                    <a:cubicBezTo>
                      <a:pt x="17" y="113"/>
                      <a:pt x="19" y="111"/>
                      <a:pt x="20" y="111"/>
                    </a:cubicBezTo>
                    <a:cubicBezTo>
                      <a:pt x="22" y="111"/>
                      <a:pt x="23" y="113"/>
                      <a:pt x="23" y="114"/>
                    </a:cubicBezTo>
                    <a:cubicBezTo>
                      <a:pt x="23" y="121"/>
                      <a:pt x="18" y="126"/>
                      <a:pt x="12" y="126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92" name="Freeform 112">
                <a:extLst>
                  <a:ext uri="{FF2B5EF4-FFF2-40B4-BE49-F238E27FC236}">
                    <a16:creationId xmlns:a16="http://schemas.microsoft.com/office/drawing/2014/main" id="{E3AD1015-665B-444A-808C-34551EAA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1320"/>
                <a:ext cx="180" cy="180"/>
              </a:xfrm>
              <a:custGeom>
                <a:avLst/>
                <a:gdLst>
                  <a:gd name="T0" fmla="*/ 64 w 64"/>
                  <a:gd name="T1" fmla="*/ 0 h 64"/>
                  <a:gd name="T2" fmla="*/ 0 w 64"/>
                  <a:gd name="T3" fmla="*/ 64 h 64"/>
                  <a:gd name="T4" fmla="*/ 32 w 64"/>
                  <a:gd name="T5" fmla="*/ 64 h 64"/>
                  <a:gd name="T6" fmla="*/ 64 w 64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4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29"/>
                      <a:pt x="46" y="0"/>
                      <a:pt x="64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93" name="Freeform 113">
                <a:extLst>
                  <a:ext uri="{FF2B5EF4-FFF2-40B4-BE49-F238E27FC236}">
                    <a16:creationId xmlns:a16="http://schemas.microsoft.com/office/drawing/2014/main" id="{365309E4-56E1-4938-AB66-1BDDBF8E1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1320"/>
                <a:ext cx="180" cy="180"/>
              </a:xfrm>
              <a:custGeom>
                <a:avLst/>
                <a:gdLst>
                  <a:gd name="T0" fmla="*/ 0 w 64"/>
                  <a:gd name="T1" fmla="*/ 0 h 64"/>
                  <a:gd name="T2" fmla="*/ 32 w 64"/>
                  <a:gd name="T3" fmla="*/ 64 h 64"/>
                  <a:gd name="T4" fmla="*/ 64 w 64"/>
                  <a:gd name="T5" fmla="*/ 64 h 64"/>
                  <a:gd name="T6" fmla="*/ 0 w 64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4">
                    <a:moveTo>
                      <a:pt x="0" y="0"/>
                    </a:moveTo>
                    <a:cubicBezTo>
                      <a:pt x="18" y="0"/>
                      <a:pt x="32" y="29"/>
                      <a:pt x="32" y="6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29"/>
                      <a:pt x="35" y="0"/>
                      <a:pt x="0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94" name="Freeform 114">
                <a:extLst>
                  <a:ext uri="{FF2B5EF4-FFF2-40B4-BE49-F238E27FC236}">
                    <a16:creationId xmlns:a16="http://schemas.microsoft.com/office/drawing/2014/main" id="{DCFB2A02-549F-456F-BF2F-4F99B1678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320"/>
                <a:ext cx="90" cy="180"/>
              </a:xfrm>
              <a:custGeom>
                <a:avLst/>
                <a:gdLst>
                  <a:gd name="T0" fmla="*/ 0 w 32"/>
                  <a:gd name="T1" fmla="*/ 64 h 64"/>
                  <a:gd name="T2" fmla="*/ 32 w 32"/>
                  <a:gd name="T3" fmla="*/ 64 h 64"/>
                  <a:gd name="T4" fmla="*/ 32 w 32"/>
                  <a:gd name="T5" fmla="*/ 0 h 64"/>
                  <a:gd name="T6" fmla="*/ 0 w 3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64">
                    <a:moveTo>
                      <a:pt x="0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29"/>
                      <a:pt x="0" y="64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895" name="Freeform 115">
                <a:extLst>
                  <a:ext uri="{FF2B5EF4-FFF2-40B4-BE49-F238E27FC236}">
                    <a16:creationId xmlns:a16="http://schemas.microsoft.com/office/drawing/2014/main" id="{07CE009A-84D4-4C32-8FCE-E499D37FC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1320"/>
                <a:ext cx="90" cy="180"/>
              </a:xfrm>
              <a:custGeom>
                <a:avLst/>
                <a:gdLst>
                  <a:gd name="T0" fmla="*/ 32 w 32"/>
                  <a:gd name="T1" fmla="*/ 64 h 64"/>
                  <a:gd name="T2" fmla="*/ 0 w 32"/>
                  <a:gd name="T3" fmla="*/ 0 h 64"/>
                  <a:gd name="T4" fmla="*/ 0 w 32"/>
                  <a:gd name="T5" fmla="*/ 64 h 64"/>
                  <a:gd name="T6" fmla="*/ 32 w 3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64">
                    <a:moveTo>
                      <a:pt x="32" y="64"/>
                    </a:moveTo>
                    <a:cubicBezTo>
                      <a:pt x="32" y="29"/>
                      <a:pt x="18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32" y="64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896" name="Groupe 895">
            <a:extLst>
              <a:ext uri="{FF2B5EF4-FFF2-40B4-BE49-F238E27FC236}">
                <a16:creationId xmlns:a16="http://schemas.microsoft.com/office/drawing/2014/main" id="{ECA86258-BD83-43AF-87D1-62E32BD88595}"/>
              </a:ext>
            </a:extLst>
          </p:cNvPr>
          <p:cNvGrpSpPr/>
          <p:nvPr/>
        </p:nvGrpSpPr>
        <p:grpSpPr>
          <a:xfrm>
            <a:off x="7669337" y="3630551"/>
            <a:ext cx="648753" cy="649083"/>
            <a:chOff x="7671088" y="3935887"/>
            <a:chExt cx="648743" cy="649073"/>
          </a:xfrm>
        </p:grpSpPr>
        <p:sp>
          <p:nvSpPr>
            <p:cNvPr id="897" name="Oval 5">
              <a:extLst>
                <a:ext uri="{FF2B5EF4-FFF2-40B4-BE49-F238E27FC236}">
                  <a16:creationId xmlns:a16="http://schemas.microsoft.com/office/drawing/2014/main" id="{4B8DAB58-576B-4237-BC52-D1BD4AABE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1088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898" name="Group 118">
              <a:extLst>
                <a:ext uri="{FF2B5EF4-FFF2-40B4-BE49-F238E27FC236}">
                  <a16:creationId xmlns:a16="http://schemas.microsoft.com/office/drawing/2014/main" id="{FE17D2E2-5049-4841-AFA5-28D9AC9436E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87496" y="4052461"/>
              <a:ext cx="415926" cy="415924"/>
              <a:chOff x="4849" y="2477"/>
              <a:chExt cx="369" cy="369"/>
            </a:xfrm>
          </p:grpSpPr>
          <p:sp>
            <p:nvSpPr>
              <p:cNvPr id="899" name="Freeform 119">
                <a:extLst>
                  <a:ext uri="{FF2B5EF4-FFF2-40B4-BE49-F238E27FC236}">
                    <a16:creationId xmlns:a16="http://schemas.microsoft.com/office/drawing/2014/main" id="{46CC71AE-30E0-4F95-B06E-A1F0A3512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" y="2696"/>
                <a:ext cx="107" cy="107"/>
              </a:xfrm>
              <a:custGeom>
                <a:avLst/>
                <a:gdLst>
                  <a:gd name="T0" fmla="*/ 34 w 38"/>
                  <a:gd name="T1" fmla="*/ 32 h 38"/>
                  <a:gd name="T2" fmla="*/ 34 w 38"/>
                  <a:gd name="T3" fmla="*/ 19 h 38"/>
                  <a:gd name="T4" fmla="*/ 18 w 38"/>
                  <a:gd name="T5" fmla="*/ 4 h 38"/>
                  <a:gd name="T6" fmla="*/ 6 w 38"/>
                  <a:gd name="T7" fmla="*/ 4 h 38"/>
                  <a:gd name="T8" fmla="*/ 0 w 38"/>
                  <a:gd name="T9" fmla="*/ 10 h 38"/>
                  <a:gd name="T10" fmla="*/ 28 w 38"/>
                  <a:gd name="T11" fmla="*/ 38 h 38"/>
                  <a:gd name="T12" fmla="*/ 34 w 38"/>
                  <a:gd name="T13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8">
                    <a:moveTo>
                      <a:pt x="34" y="32"/>
                    </a:moveTo>
                    <a:cubicBezTo>
                      <a:pt x="38" y="29"/>
                      <a:pt x="38" y="23"/>
                      <a:pt x="34" y="19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0"/>
                      <a:pt x="9" y="0"/>
                      <a:pt x="6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8" y="38"/>
                      <a:pt x="28" y="38"/>
                      <a:pt x="28" y="38"/>
                    </a:cubicBez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00" name="Freeform 120">
                <a:extLst>
                  <a:ext uri="{FF2B5EF4-FFF2-40B4-BE49-F238E27FC236}">
                    <a16:creationId xmlns:a16="http://schemas.microsoft.com/office/drawing/2014/main" id="{FB861F77-D95B-4812-B0A0-5C005F46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" y="2511"/>
                <a:ext cx="107" cy="107"/>
              </a:xfrm>
              <a:custGeom>
                <a:avLst/>
                <a:gdLst>
                  <a:gd name="T0" fmla="*/ 34 w 38"/>
                  <a:gd name="T1" fmla="*/ 32 h 38"/>
                  <a:gd name="T2" fmla="*/ 34 w 38"/>
                  <a:gd name="T3" fmla="*/ 20 h 38"/>
                  <a:gd name="T4" fmla="*/ 19 w 38"/>
                  <a:gd name="T5" fmla="*/ 4 h 38"/>
                  <a:gd name="T6" fmla="*/ 6 w 38"/>
                  <a:gd name="T7" fmla="*/ 4 h 38"/>
                  <a:gd name="T8" fmla="*/ 0 w 38"/>
                  <a:gd name="T9" fmla="*/ 10 h 38"/>
                  <a:gd name="T10" fmla="*/ 28 w 38"/>
                  <a:gd name="T11" fmla="*/ 38 h 38"/>
                  <a:gd name="T12" fmla="*/ 34 w 38"/>
                  <a:gd name="T13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8">
                    <a:moveTo>
                      <a:pt x="34" y="32"/>
                    </a:moveTo>
                    <a:cubicBezTo>
                      <a:pt x="38" y="29"/>
                      <a:pt x="38" y="23"/>
                      <a:pt x="34" y="2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5" y="0"/>
                      <a:pt x="9" y="0"/>
                      <a:pt x="6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8" y="38"/>
                      <a:pt x="28" y="38"/>
                      <a:pt x="28" y="38"/>
                    </a:cubicBez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01" name="Freeform 121">
                <a:extLst>
                  <a:ext uri="{FF2B5EF4-FFF2-40B4-BE49-F238E27FC236}">
                    <a16:creationId xmlns:a16="http://schemas.microsoft.com/office/drawing/2014/main" id="{2532872D-00AD-4828-A76F-267DACD1F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545"/>
                <a:ext cx="301" cy="301"/>
              </a:xfrm>
              <a:custGeom>
                <a:avLst/>
                <a:gdLst>
                  <a:gd name="T0" fmla="*/ 74 w 107"/>
                  <a:gd name="T1" fmla="*/ 66 h 107"/>
                  <a:gd name="T2" fmla="*/ 54 w 107"/>
                  <a:gd name="T3" fmla="*/ 53 h 107"/>
                  <a:gd name="T4" fmla="*/ 41 w 107"/>
                  <a:gd name="T5" fmla="*/ 33 h 107"/>
                  <a:gd name="T6" fmla="*/ 42 w 107"/>
                  <a:gd name="T7" fmla="*/ 29 h 107"/>
                  <a:gd name="T8" fmla="*/ 13 w 107"/>
                  <a:gd name="T9" fmla="*/ 0 h 107"/>
                  <a:gd name="T10" fmla="*/ 12 w 107"/>
                  <a:gd name="T11" fmla="*/ 1 h 107"/>
                  <a:gd name="T12" fmla="*/ 9 w 107"/>
                  <a:gd name="T13" fmla="*/ 45 h 107"/>
                  <a:gd name="T14" fmla="*/ 33 w 107"/>
                  <a:gd name="T15" fmla="*/ 74 h 107"/>
                  <a:gd name="T16" fmla="*/ 62 w 107"/>
                  <a:gd name="T17" fmla="*/ 98 h 107"/>
                  <a:gd name="T18" fmla="*/ 106 w 107"/>
                  <a:gd name="T19" fmla="*/ 95 h 107"/>
                  <a:gd name="T20" fmla="*/ 107 w 107"/>
                  <a:gd name="T21" fmla="*/ 94 h 107"/>
                  <a:gd name="T22" fmla="*/ 78 w 107"/>
                  <a:gd name="T23" fmla="*/ 65 h 107"/>
                  <a:gd name="T24" fmla="*/ 74 w 107"/>
                  <a:gd name="T25" fmla="*/ 6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107">
                    <a:moveTo>
                      <a:pt x="74" y="66"/>
                    </a:moveTo>
                    <a:cubicBezTo>
                      <a:pt x="70" y="65"/>
                      <a:pt x="61" y="60"/>
                      <a:pt x="54" y="53"/>
                    </a:cubicBezTo>
                    <a:cubicBezTo>
                      <a:pt x="47" y="46"/>
                      <a:pt x="42" y="37"/>
                      <a:pt x="41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3"/>
                      <a:pt x="1" y="30"/>
                      <a:pt x="9" y="45"/>
                    </a:cubicBezTo>
                    <a:cubicBezTo>
                      <a:pt x="14" y="52"/>
                      <a:pt x="23" y="64"/>
                      <a:pt x="33" y="74"/>
                    </a:cubicBezTo>
                    <a:cubicBezTo>
                      <a:pt x="43" y="84"/>
                      <a:pt x="55" y="93"/>
                      <a:pt x="62" y="98"/>
                    </a:cubicBezTo>
                    <a:cubicBezTo>
                      <a:pt x="77" y="106"/>
                      <a:pt x="94" y="107"/>
                      <a:pt x="106" y="95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7" y="66"/>
                      <a:pt x="75" y="66"/>
                      <a:pt x="74" y="66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02" name="Freeform 122">
                <a:extLst>
                  <a:ext uri="{FF2B5EF4-FFF2-40B4-BE49-F238E27FC236}">
                    <a16:creationId xmlns:a16="http://schemas.microsoft.com/office/drawing/2014/main" id="{691C2745-BC76-4E78-865E-DA9066496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2725"/>
                <a:ext cx="87" cy="84"/>
              </a:xfrm>
              <a:custGeom>
                <a:avLst/>
                <a:gdLst>
                  <a:gd name="T0" fmla="*/ 3 w 31"/>
                  <a:gd name="T1" fmla="*/ 0 h 30"/>
                  <a:gd name="T2" fmla="*/ 3 w 31"/>
                  <a:gd name="T3" fmla="*/ 0 h 30"/>
                  <a:gd name="T4" fmla="*/ 2 w 31"/>
                  <a:gd name="T5" fmla="*/ 1 h 30"/>
                  <a:gd name="T6" fmla="*/ 0 w 31"/>
                  <a:gd name="T7" fmla="*/ 1 h 30"/>
                  <a:gd name="T8" fmla="*/ 29 w 31"/>
                  <a:gd name="T9" fmla="*/ 30 h 30"/>
                  <a:gd name="T10" fmla="*/ 30 w 31"/>
                  <a:gd name="T11" fmla="*/ 29 h 30"/>
                  <a:gd name="T12" fmla="*/ 31 w 31"/>
                  <a:gd name="T13" fmla="*/ 28 h 30"/>
                  <a:gd name="T14" fmla="*/ 3 w 31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03" name="Freeform 123">
                <a:extLst>
                  <a:ext uri="{FF2B5EF4-FFF2-40B4-BE49-F238E27FC236}">
                    <a16:creationId xmlns:a16="http://schemas.microsoft.com/office/drawing/2014/main" id="{774E1835-4E57-44B2-A1C0-B2C473525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539"/>
                <a:ext cx="84" cy="87"/>
              </a:xfrm>
              <a:custGeom>
                <a:avLst/>
                <a:gdLst>
                  <a:gd name="T0" fmla="*/ 29 w 30"/>
                  <a:gd name="T1" fmla="*/ 29 h 31"/>
                  <a:gd name="T2" fmla="*/ 30 w 30"/>
                  <a:gd name="T3" fmla="*/ 28 h 31"/>
                  <a:gd name="T4" fmla="*/ 30 w 30"/>
                  <a:gd name="T5" fmla="*/ 28 h 31"/>
                  <a:gd name="T6" fmla="*/ 2 w 30"/>
                  <a:gd name="T7" fmla="*/ 0 h 31"/>
                  <a:gd name="T8" fmla="*/ 1 w 30"/>
                  <a:gd name="T9" fmla="*/ 1 h 31"/>
                  <a:gd name="T10" fmla="*/ 0 w 30"/>
                  <a:gd name="T11" fmla="*/ 2 h 31"/>
                  <a:gd name="T12" fmla="*/ 29 w 30"/>
                  <a:gd name="T13" fmla="*/ 31 h 31"/>
                  <a:gd name="T14" fmla="*/ 29 w 30"/>
                  <a:gd name="T1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9" y="29"/>
                    </a:moveTo>
                    <a:cubicBezTo>
                      <a:pt x="30" y="29"/>
                      <a:pt x="30" y="29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0"/>
                      <a:pt x="29" y="30"/>
                      <a:pt x="29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04" name="Freeform 124">
                <a:extLst>
                  <a:ext uri="{FF2B5EF4-FFF2-40B4-BE49-F238E27FC236}">
                    <a16:creationId xmlns:a16="http://schemas.microsoft.com/office/drawing/2014/main" id="{7C70CF4C-235B-4CFF-85C5-FBFBF81AA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" y="2564"/>
                <a:ext cx="93" cy="93"/>
              </a:xfrm>
              <a:custGeom>
                <a:avLst/>
                <a:gdLst>
                  <a:gd name="T0" fmla="*/ 30 w 33"/>
                  <a:gd name="T1" fmla="*/ 32 h 33"/>
                  <a:gd name="T2" fmla="*/ 29 w 33"/>
                  <a:gd name="T3" fmla="*/ 31 h 33"/>
                  <a:gd name="T4" fmla="*/ 2 w 33"/>
                  <a:gd name="T5" fmla="*/ 4 h 33"/>
                  <a:gd name="T6" fmla="*/ 0 w 33"/>
                  <a:gd name="T7" fmla="*/ 2 h 33"/>
                  <a:gd name="T8" fmla="*/ 2 w 33"/>
                  <a:gd name="T9" fmla="*/ 0 h 33"/>
                  <a:gd name="T10" fmla="*/ 33 w 33"/>
                  <a:gd name="T11" fmla="*/ 31 h 33"/>
                  <a:gd name="T12" fmla="*/ 31 w 33"/>
                  <a:gd name="T13" fmla="*/ 33 h 33"/>
                  <a:gd name="T14" fmla="*/ 30 w 33"/>
                  <a:gd name="T1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3">
                    <a:moveTo>
                      <a:pt x="30" y="32"/>
                    </a:moveTo>
                    <a:cubicBezTo>
                      <a:pt x="29" y="32"/>
                      <a:pt x="29" y="31"/>
                      <a:pt x="29" y="31"/>
                    </a:cubicBezTo>
                    <a:cubicBezTo>
                      <a:pt x="29" y="16"/>
                      <a:pt x="17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9" y="0"/>
                      <a:pt x="33" y="14"/>
                      <a:pt x="33" y="31"/>
                    </a:cubicBezTo>
                    <a:cubicBezTo>
                      <a:pt x="33" y="32"/>
                      <a:pt x="32" y="33"/>
                      <a:pt x="31" y="33"/>
                    </a:cubicBezTo>
                    <a:cubicBezTo>
                      <a:pt x="31" y="33"/>
                      <a:pt x="30" y="32"/>
                      <a:pt x="30" y="32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05" name="Freeform 125">
                <a:extLst>
                  <a:ext uri="{FF2B5EF4-FFF2-40B4-BE49-F238E27FC236}">
                    <a16:creationId xmlns:a16="http://schemas.microsoft.com/office/drawing/2014/main" id="{0BA28A7D-CB45-4E88-B172-17B83A96D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" y="2522"/>
                <a:ext cx="138" cy="138"/>
              </a:xfrm>
              <a:custGeom>
                <a:avLst/>
                <a:gdLst>
                  <a:gd name="T0" fmla="*/ 44 w 49"/>
                  <a:gd name="T1" fmla="*/ 48 h 49"/>
                  <a:gd name="T2" fmla="*/ 43 w 49"/>
                  <a:gd name="T3" fmla="*/ 46 h 49"/>
                  <a:gd name="T4" fmla="*/ 3 w 49"/>
                  <a:gd name="T5" fmla="*/ 6 h 49"/>
                  <a:gd name="T6" fmla="*/ 0 w 49"/>
                  <a:gd name="T7" fmla="*/ 3 h 49"/>
                  <a:gd name="T8" fmla="*/ 3 w 49"/>
                  <a:gd name="T9" fmla="*/ 0 h 49"/>
                  <a:gd name="T10" fmla="*/ 49 w 49"/>
                  <a:gd name="T11" fmla="*/ 46 h 49"/>
                  <a:gd name="T12" fmla="*/ 46 w 49"/>
                  <a:gd name="T13" fmla="*/ 49 h 49"/>
                  <a:gd name="T14" fmla="*/ 44 w 49"/>
                  <a:gd name="T15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44" y="48"/>
                    </a:moveTo>
                    <a:cubicBezTo>
                      <a:pt x="43" y="47"/>
                      <a:pt x="43" y="46"/>
                      <a:pt x="43" y="46"/>
                    </a:cubicBezTo>
                    <a:cubicBezTo>
                      <a:pt x="43" y="24"/>
                      <a:pt x="25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28" y="0"/>
                      <a:pt x="49" y="21"/>
                      <a:pt x="49" y="46"/>
                    </a:cubicBezTo>
                    <a:cubicBezTo>
                      <a:pt x="49" y="47"/>
                      <a:pt x="47" y="49"/>
                      <a:pt x="46" y="49"/>
                    </a:cubicBezTo>
                    <a:cubicBezTo>
                      <a:pt x="45" y="49"/>
                      <a:pt x="44" y="48"/>
                      <a:pt x="44" y="48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06" name="Freeform 126">
                <a:extLst>
                  <a:ext uri="{FF2B5EF4-FFF2-40B4-BE49-F238E27FC236}">
                    <a16:creationId xmlns:a16="http://schemas.microsoft.com/office/drawing/2014/main" id="{39109B0E-6E79-4A67-AA87-120DDE4C4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" y="2477"/>
                <a:ext cx="186" cy="186"/>
              </a:xfrm>
              <a:custGeom>
                <a:avLst/>
                <a:gdLst>
                  <a:gd name="T0" fmla="*/ 59 w 66"/>
                  <a:gd name="T1" fmla="*/ 64 h 66"/>
                  <a:gd name="T2" fmla="*/ 58 w 66"/>
                  <a:gd name="T3" fmla="*/ 62 h 66"/>
                  <a:gd name="T4" fmla="*/ 42 w 66"/>
                  <a:gd name="T5" fmla="*/ 24 h 66"/>
                  <a:gd name="T6" fmla="*/ 4 w 66"/>
                  <a:gd name="T7" fmla="*/ 8 h 66"/>
                  <a:gd name="T8" fmla="*/ 0 w 66"/>
                  <a:gd name="T9" fmla="*/ 4 h 66"/>
                  <a:gd name="T10" fmla="*/ 4 w 66"/>
                  <a:gd name="T11" fmla="*/ 0 h 66"/>
                  <a:gd name="T12" fmla="*/ 48 w 66"/>
                  <a:gd name="T13" fmla="*/ 18 h 66"/>
                  <a:gd name="T14" fmla="*/ 66 w 66"/>
                  <a:gd name="T15" fmla="*/ 62 h 66"/>
                  <a:gd name="T16" fmla="*/ 62 w 66"/>
                  <a:gd name="T17" fmla="*/ 66 h 66"/>
                  <a:gd name="T18" fmla="*/ 59 w 66"/>
                  <a:gd name="T19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59" y="64"/>
                    </a:moveTo>
                    <a:cubicBezTo>
                      <a:pt x="58" y="64"/>
                      <a:pt x="58" y="63"/>
                      <a:pt x="58" y="62"/>
                    </a:cubicBezTo>
                    <a:cubicBezTo>
                      <a:pt x="58" y="47"/>
                      <a:pt x="52" y="34"/>
                      <a:pt x="42" y="24"/>
                    </a:cubicBezTo>
                    <a:cubicBezTo>
                      <a:pt x="32" y="14"/>
                      <a:pt x="19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1" y="0"/>
                      <a:pt x="36" y="6"/>
                      <a:pt x="48" y="18"/>
                    </a:cubicBezTo>
                    <a:cubicBezTo>
                      <a:pt x="60" y="30"/>
                      <a:pt x="66" y="45"/>
                      <a:pt x="66" y="62"/>
                    </a:cubicBezTo>
                    <a:cubicBezTo>
                      <a:pt x="66" y="64"/>
                      <a:pt x="64" y="66"/>
                      <a:pt x="62" y="66"/>
                    </a:cubicBezTo>
                    <a:cubicBezTo>
                      <a:pt x="61" y="66"/>
                      <a:pt x="60" y="65"/>
                      <a:pt x="59" y="64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7D9231ED-B60C-4812-8293-F5B8A5445946}"/>
              </a:ext>
            </a:extLst>
          </p:cNvPr>
          <p:cNvGrpSpPr/>
          <p:nvPr/>
        </p:nvGrpSpPr>
        <p:grpSpPr>
          <a:xfrm>
            <a:off x="6850585" y="3630551"/>
            <a:ext cx="648753" cy="649083"/>
            <a:chOff x="6852348" y="3935887"/>
            <a:chExt cx="648743" cy="649073"/>
          </a:xfrm>
        </p:grpSpPr>
        <p:sp>
          <p:nvSpPr>
            <p:cNvPr id="908" name="Oval 5">
              <a:extLst>
                <a:ext uri="{FF2B5EF4-FFF2-40B4-BE49-F238E27FC236}">
                  <a16:creationId xmlns:a16="http://schemas.microsoft.com/office/drawing/2014/main" id="{36FB4334-8461-4A42-8AC2-9247FDE1D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2348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909" name="Group 129">
              <a:extLst>
                <a:ext uri="{FF2B5EF4-FFF2-40B4-BE49-F238E27FC236}">
                  <a16:creationId xmlns:a16="http://schemas.microsoft.com/office/drawing/2014/main" id="{D865CEFD-ED60-4FAB-B9FB-800540BF497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38238" y="4061010"/>
              <a:ext cx="276962" cy="398826"/>
              <a:chOff x="4372" y="2526"/>
              <a:chExt cx="250" cy="360"/>
            </a:xfrm>
          </p:grpSpPr>
          <p:sp>
            <p:nvSpPr>
              <p:cNvPr id="910" name="Freeform 130">
                <a:extLst>
                  <a:ext uri="{FF2B5EF4-FFF2-40B4-BE49-F238E27FC236}">
                    <a16:creationId xmlns:a16="http://schemas.microsoft.com/office/drawing/2014/main" id="{C0547BBE-BAAD-49C4-81FC-F5CE425CA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2875"/>
                <a:ext cx="148" cy="11"/>
              </a:xfrm>
              <a:custGeom>
                <a:avLst/>
                <a:gdLst>
                  <a:gd name="T0" fmla="*/ 50 w 52"/>
                  <a:gd name="T1" fmla="*/ 4 h 4"/>
                  <a:gd name="T2" fmla="*/ 2 w 52"/>
                  <a:gd name="T3" fmla="*/ 4 h 4"/>
                  <a:gd name="T4" fmla="*/ 0 w 52"/>
                  <a:gd name="T5" fmla="*/ 2 h 4"/>
                  <a:gd name="T6" fmla="*/ 2 w 52"/>
                  <a:gd name="T7" fmla="*/ 0 h 4"/>
                  <a:gd name="T8" fmla="*/ 50 w 52"/>
                  <a:gd name="T9" fmla="*/ 0 h 4"/>
                  <a:gd name="T10" fmla="*/ 52 w 52"/>
                  <a:gd name="T11" fmla="*/ 2 h 4"/>
                  <a:gd name="T12" fmla="*/ 50 w 5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5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0"/>
                      <a:pt x="52" y="1"/>
                      <a:pt x="52" y="2"/>
                    </a:cubicBezTo>
                    <a:cubicBezTo>
                      <a:pt x="52" y="3"/>
                      <a:pt x="51" y="4"/>
                      <a:pt x="50" y="4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11" name="Freeform 131">
                <a:extLst>
                  <a:ext uri="{FF2B5EF4-FFF2-40B4-BE49-F238E27FC236}">
                    <a16:creationId xmlns:a16="http://schemas.microsoft.com/office/drawing/2014/main" id="{CA184554-99A3-424E-AEEF-A9A76EC3E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2526"/>
                <a:ext cx="125" cy="335"/>
              </a:xfrm>
              <a:custGeom>
                <a:avLst/>
                <a:gdLst>
                  <a:gd name="T0" fmla="*/ 24 w 44"/>
                  <a:gd name="T1" fmla="*/ 44 h 119"/>
                  <a:gd name="T2" fmla="*/ 44 w 44"/>
                  <a:gd name="T3" fmla="*/ 24 h 119"/>
                  <a:gd name="T4" fmla="*/ 44 w 44"/>
                  <a:gd name="T5" fmla="*/ 0 h 119"/>
                  <a:gd name="T6" fmla="*/ 0 w 44"/>
                  <a:gd name="T7" fmla="*/ 44 h 119"/>
                  <a:gd name="T8" fmla="*/ 43 w 44"/>
                  <a:gd name="T9" fmla="*/ 119 h 119"/>
                  <a:gd name="T10" fmla="*/ 44 w 44"/>
                  <a:gd name="T11" fmla="*/ 119 h 119"/>
                  <a:gd name="T12" fmla="*/ 44 w 44"/>
                  <a:gd name="T13" fmla="*/ 64 h 119"/>
                  <a:gd name="T14" fmla="*/ 24 w 44"/>
                  <a:gd name="T15" fmla="*/ 4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9">
                    <a:moveTo>
                      <a:pt x="24" y="44"/>
                    </a:moveTo>
                    <a:cubicBezTo>
                      <a:pt x="24" y="33"/>
                      <a:pt x="33" y="24"/>
                      <a:pt x="44" y="2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0" y="20"/>
                      <a:pt x="0" y="44"/>
                    </a:cubicBezTo>
                    <a:cubicBezTo>
                      <a:pt x="0" y="66"/>
                      <a:pt x="38" y="112"/>
                      <a:pt x="43" y="119"/>
                    </a:cubicBezTo>
                    <a:cubicBezTo>
                      <a:pt x="43" y="119"/>
                      <a:pt x="44" y="119"/>
                      <a:pt x="44" y="119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33" y="64"/>
                      <a:pt x="24" y="55"/>
                      <a:pt x="24" y="44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12" name="Freeform 132">
                <a:extLst>
                  <a:ext uri="{FF2B5EF4-FFF2-40B4-BE49-F238E27FC236}">
                    <a16:creationId xmlns:a16="http://schemas.microsoft.com/office/drawing/2014/main" id="{AAC39B5B-6984-4DF4-8E7C-A2CCE8E92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" y="2526"/>
                <a:ext cx="125" cy="335"/>
              </a:xfrm>
              <a:custGeom>
                <a:avLst/>
                <a:gdLst>
                  <a:gd name="T0" fmla="*/ 0 w 44"/>
                  <a:gd name="T1" fmla="*/ 0 h 119"/>
                  <a:gd name="T2" fmla="*/ 0 w 44"/>
                  <a:gd name="T3" fmla="*/ 24 h 119"/>
                  <a:gd name="T4" fmla="*/ 20 w 44"/>
                  <a:gd name="T5" fmla="*/ 44 h 119"/>
                  <a:gd name="T6" fmla="*/ 0 w 44"/>
                  <a:gd name="T7" fmla="*/ 64 h 119"/>
                  <a:gd name="T8" fmla="*/ 0 w 44"/>
                  <a:gd name="T9" fmla="*/ 119 h 119"/>
                  <a:gd name="T10" fmla="*/ 1 w 44"/>
                  <a:gd name="T11" fmla="*/ 119 h 119"/>
                  <a:gd name="T12" fmla="*/ 44 w 44"/>
                  <a:gd name="T13" fmla="*/ 44 h 119"/>
                  <a:gd name="T14" fmla="*/ 0 w 44"/>
                  <a:gd name="T1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9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1" y="24"/>
                      <a:pt x="20" y="33"/>
                      <a:pt x="20" y="44"/>
                    </a:cubicBezTo>
                    <a:cubicBezTo>
                      <a:pt x="20" y="55"/>
                      <a:pt x="11" y="64"/>
                      <a:pt x="0" y="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9"/>
                      <a:pt x="1" y="119"/>
                      <a:pt x="1" y="119"/>
                    </a:cubicBezTo>
                    <a:cubicBezTo>
                      <a:pt x="6" y="112"/>
                      <a:pt x="44" y="66"/>
                      <a:pt x="44" y="44"/>
                    </a:cubicBezTo>
                    <a:cubicBezTo>
                      <a:pt x="44" y="20"/>
                      <a:pt x="24" y="0"/>
                      <a:pt x="0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13" name="Oval 133">
                <a:extLst>
                  <a:ext uri="{FF2B5EF4-FFF2-40B4-BE49-F238E27FC236}">
                    <a16:creationId xmlns:a16="http://schemas.microsoft.com/office/drawing/2014/main" id="{597AFB28-B4F4-4ABC-A1E7-FD68CC85F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2594"/>
                <a:ext cx="114" cy="1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62EE239B-27C7-4ECC-BC53-886A683504DD}"/>
              </a:ext>
            </a:extLst>
          </p:cNvPr>
          <p:cNvGrpSpPr/>
          <p:nvPr/>
        </p:nvGrpSpPr>
        <p:grpSpPr>
          <a:xfrm>
            <a:off x="2756816" y="3630551"/>
            <a:ext cx="648753" cy="649083"/>
            <a:chOff x="2758642" y="3935887"/>
            <a:chExt cx="648743" cy="649073"/>
          </a:xfrm>
        </p:grpSpPr>
        <p:sp>
          <p:nvSpPr>
            <p:cNvPr id="915" name="Oval 5">
              <a:extLst>
                <a:ext uri="{FF2B5EF4-FFF2-40B4-BE49-F238E27FC236}">
                  <a16:creationId xmlns:a16="http://schemas.microsoft.com/office/drawing/2014/main" id="{5E973783-41A0-4C94-9473-134CFA524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642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916" name="Group 137">
              <a:extLst>
                <a:ext uri="{FF2B5EF4-FFF2-40B4-BE49-F238E27FC236}">
                  <a16:creationId xmlns:a16="http://schemas.microsoft.com/office/drawing/2014/main" id="{B61BC9D0-4B4D-4DB6-8BE1-8FCF96B042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572" y="4100513"/>
              <a:ext cx="330882" cy="319820"/>
              <a:chOff x="1794" y="2507"/>
              <a:chExt cx="359" cy="347"/>
            </a:xfrm>
          </p:grpSpPr>
          <p:sp>
            <p:nvSpPr>
              <p:cNvPr id="917" name="Freeform 138">
                <a:extLst>
                  <a:ext uri="{FF2B5EF4-FFF2-40B4-BE49-F238E27FC236}">
                    <a16:creationId xmlns:a16="http://schemas.microsoft.com/office/drawing/2014/main" id="{C7B901BB-0AD1-407F-A244-7A219137F2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1" y="2507"/>
                <a:ext cx="252" cy="347"/>
              </a:xfrm>
              <a:custGeom>
                <a:avLst/>
                <a:gdLst>
                  <a:gd name="T0" fmla="*/ 86 w 90"/>
                  <a:gd name="T1" fmla="*/ 68 h 123"/>
                  <a:gd name="T2" fmla="*/ 90 w 90"/>
                  <a:gd name="T3" fmla="*/ 56 h 123"/>
                  <a:gd name="T4" fmla="*/ 85 w 90"/>
                  <a:gd name="T5" fmla="*/ 46 h 123"/>
                  <a:gd name="T6" fmla="*/ 75 w 90"/>
                  <a:gd name="T7" fmla="*/ 41 h 123"/>
                  <a:gd name="T8" fmla="*/ 52 w 90"/>
                  <a:gd name="T9" fmla="*/ 41 h 123"/>
                  <a:gd name="T10" fmla="*/ 53 w 90"/>
                  <a:gd name="T11" fmla="*/ 39 h 123"/>
                  <a:gd name="T12" fmla="*/ 54 w 90"/>
                  <a:gd name="T13" fmla="*/ 37 h 123"/>
                  <a:gd name="T14" fmla="*/ 55 w 90"/>
                  <a:gd name="T15" fmla="*/ 36 h 123"/>
                  <a:gd name="T16" fmla="*/ 57 w 90"/>
                  <a:gd name="T17" fmla="*/ 31 h 123"/>
                  <a:gd name="T18" fmla="*/ 59 w 90"/>
                  <a:gd name="T19" fmla="*/ 27 h 123"/>
                  <a:gd name="T20" fmla="*/ 59 w 90"/>
                  <a:gd name="T21" fmla="*/ 20 h 123"/>
                  <a:gd name="T22" fmla="*/ 59 w 90"/>
                  <a:gd name="T23" fmla="*/ 17 h 123"/>
                  <a:gd name="T24" fmla="*/ 59 w 90"/>
                  <a:gd name="T25" fmla="*/ 14 h 123"/>
                  <a:gd name="T26" fmla="*/ 58 w 90"/>
                  <a:gd name="T27" fmla="*/ 10 h 123"/>
                  <a:gd name="T28" fmla="*/ 56 w 90"/>
                  <a:gd name="T29" fmla="*/ 6 h 123"/>
                  <a:gd name="T30" fmla="*/ 53 w 90"/>
                  <a:gd name="T31" fmla="*/ 3 h 123"/>
                  <a:gd name="T32" fmla="*/ 48 w 90"/>
                  <a:gd name="T33" fmla="*/ 1 h 123"/>
                  <a:gd name="T34" fmla="*/ 41 w 90"/>
                  <a:gd name="T35" fmla="*/ 0 h 123"/>
                  <a:gd name="T36" fmla="*/ 38 w 90"/>
                  <a:gd name="T37" fmla="*/ 2 h 123"/>
                  <a:gd name="T38" fmla="*/ 35 w 90"/>
                  <a:gd name="T39" fmla="*/ 6 h 123"/>
                  <a:gd name="T40" fmla="*/ 33 w 90"/>
                  <a:gd name="T41" fmla="*/ 10 h 123"/>
                  <a:gd name="T42" fmla="*/ 32 w 90"/>
                  <a:gd name="T43" fmla="*/ 15 h 123"/>
                  <a:gd name="T44" fmla="*/ 31 w 90"/>
                  <a:gd name="T45" fmla="*/ 19 h 123"/>
                  <a:gd name="T46" fmla="*/ 30 w 90"/>
                  <a:gd name="T47" fmla="*/ 23 h 123"/>
                  <a:gd name="T48" fmla="*/ 27 w 90"/>
                  <a:gd name="T49" fmla="*/ 27 h 123"/>
                  <a:gd name="T50" fmla="*/ 19 w 90"/>
                  <a:gd name="T51" fmla="*/ 37 h 123"/>
                  <a:gd name="T52" fmla="*/ 11 w 90"/>
                  <a:gd name="T53" fmla="*/ 46 h 123"/>
                  <a:gd name="T54" fmla="*/ 5 w 90"/>
                  <a:gd name="T55" fmla="*/ 51 h 123"/>
                  <a:gd name="T56" fmla="*/ 2 w 90"/>
                  <a:gd name="T57" fmla="*/ 53 h 123"/>
                  <a:gd name="T58" fmla="*/ 0 w 90"/>
                  <a:gd name="T59" fmla="*/ 56 h 123"/>
                  <a:gd name="T60" fmla="*/ 0 w 90"/>
                  <a:gd name="T61" fmla="*/ 108 h 123"/>
                  <a:gd name="T62" fmla="*/ 2 w 90"/>
                  <a:gd name="T63" fmla="*/ 111 h 123"/>
                  <a:gd name="T64" fmla="*/ 5 w 90"/>
                  <a:gd name="T65" fmla="*/ 113 h 123"/>
                  <a:gd name="T66" fmla="*/ 18 w 90"/>
                  <a:gd name="T67" fmla="*/ 116 h 123"/>
                  <a:gd name="T68" fmla="*/ 28 w 90"/>
                  <a:gd name="T69" fmla="*/ 119 h 123"/>
                  <a:gd name="T70" fmla="*/ 38 w 90"/>
                  <a:gd name="T71" fmla="*/ 122 h 123"/>
                  <a:gd name="T72" fmla="*/ 49 w 90"/>
                  <a:gd name="T73" fmla="*/ 123 h 123"/>
                  <a:gd name="T74" fmla="*/ 59 w 90"/>
                  <a:gd name="T75" fmla="*/ 123 h 123"/>
                  <a:gd name="T76" fmla="*/ 75 w 90"/>
                  <a:gd name="T77" fmla="*/ 117 h 123"/>
                  <a:gd name="T78" fmla="*/ 79 w 90"/>
                  <a:gd name="T79" fmla="*/ 102 h 123"/>
                  <a:gd name="T80" fmla="*/ 83 w 90"/>
                  <a:gd name="T81" fmla="*/ 95 h 123"/>
                  <a:gd name="T82" fmla="*/ 83 w 90"/>
                  <a:gd name="T83" fmla="*/ 85 h 123"/>
                  <a:gd name="T84" fmla="*/ 87 w 90"/>
                  <a:gd name="T85" fmla="*/ 74 h 123"/>
                  <a:gd name="T86" fmla="*/ 86 w 90"/>
                  <a:gd name="T87" fmla="*/ 68 h 123"/>
                  <a:gd name="T88" fmla="*/ 86 w 90"/>
                  <a:gd name="T89" fmla="*/ 68 h 123"/>
                  <a:gd name="T90" fmla="*/ 86 w 90"/>
                  <a:gd name="T91" fmla="*/ 6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123">
                    <a:moveTo>
                      <a:pt x="86" y="68"/>
                    </a:moveTo>
                    <a:cubicBezTo>
                      <a:pt x="89" y="65"/>
                      <a:pt x="90" y="61"/>
                      <a:pt x="90" y="56"/>
                    </a:cubicBezTo>
                    <a:cubicBezTo>
                      <a:pt x="90" y="52"/>
                      <a:pt x="88" y="49"/>
                      <a:pt x="85" y="46"/>
                    </a:cubicBezTo>
                    <a:cubicBezTo>
                      <a:pt x="82" y="42"/>
                      <a:pt x="79" y="41"/>
                      <a:pt x="75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3" y="40"/>
                      <a:pt x="53" y="40"/>
                      <a:pt x="53" y="39"/>
                    </a:cubicBezTo>
                    <a:cubicBezTo>
                      <a:pt x="53" y="39"/>
                      <a:pt x="54" y="38"/>
                      <a:pt x="54" y="37"/>
                    </a:cubicBezTo>
                    <a:cubicBezTo>
                      <a:pt x="54" y="37"/>
                      <a:pt x="55" y="36"/>
                      <a:pt x="55" y="36"/>
                    </a:cubicBezTo>
                    <a:cubicBezTo>
                      <a:pt x="56" y="34"/>
                      <a:pt x="56" y="33"/>
                      <a:pt x="57" y="31"/>
                    </a:cubicBezTo>
                    <a:cubicBezTo>
                      <a:pt x="58" y="30"/>
                      <a:pt x="58" y="29"/>
                      <a:pt x="59" y="27"/>
                    </a:cubicBezTo>
                    <a:cubicBezTo>
                      <a:pt x="59" y="25"/>
                      <a:pt x="59" y="23"/>
                      <a:pt x="59" y="20"/>
                    </a:cubicBezTo>
                    <a:cubicBezTo>
                      <a:pt x="59" y="19"/>
                      <a:pt x="59" y="18"/>
                      <a:pt x="59" y="17"/>
                    </a:cubicBezTo>
                    <a:cubicBezTo>
                      <a:pt x="59" y="17"/>
                      <a:pt x="59" y="15"/>
                      <a:pt x="59" y="14"/>
                    </a:cubicBezTo>
                    <a:cubicBezTo>
                      <a:pt x="59" y="12"/>
                      <a:pt x="58" y="11"/>
                      <a:pt x="58" y="10"/>
                    </a:cubicBezTo>
                    <a:cubicBezTo>
                      <a:pt x="57" y="9"/>
                      <a:pt x="57" y="7"/>
                      <a:pt x="56" y="6"/>
                    </a:cubicBezTo>
                    <a:cubicBezTo>
                      <a:pt x="55" y="5"/>
                      <a:pt x="54" y="4"/>
                      <a:pt x="53" y="3"/>
                    </a:cubicBezTo>
                    <a:cubicBezTo>
                      <a:pt x="51" y="2"/>
                      <a:pt x="50" y="1"/>
                      <a:pt x="48" y="1"/>
                    </a:cubicBezTo>
                    <a:cubicBezTo>
                      <a:pt x="46" y="0"/>
                      <a:pt x="44" y="0"/>
                      <a:pt x="41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37" y="3"/>
                      <a:pt x="36" y="4"/>
                      <a:pt x="35" y="6"/>
                    </a:cubicBezTo>
                    <a:cubicBezTo>
                      <a:pt x="34" y="7"/>
                      <a:pt x="34" y="9"/>
                      <a:pt x="33" y="10"/>
                    </a:cubicBezTo>
                    <a:cubicBezTo>
                      <a:pt x="33" y="11"/>
                      <a:pt x="33" y="12"/>
                      <a:pt x="32" y="15"/>
                    </a:cubicBezTo>
                    <a:cubicBezTo>
                      <a:pt x="32" y="17"/>
                      <a:pt x="32" y="18"/>
                      <a:pt x="31" y="19"/>
                    </a:cubicBezTo>
                    <a:cubicBezTo>
                      <a:pt x="31" y="20"/>
                      <a:pt x="31" y="22"/>
                      <a:pt x="30" y="23"/>
                    </a:cubicBezTo>
                    <a:cubicBezTo>
                      <a:pt x="29" y="25"/>
                      <a:pt x="28" y="26"/>
                      <a:pt x="27" y="27"/>
                    </a:cubicBezTo>
                    <a:cubicBezTo>
                      <a:pt x="26" y="29"/>
                      <a:pt x="23" y="32"/>
                      <a:pt x="19" y="37"/>
                    </a:cubicBezTo>
                    <a:cubicBezTo>
                      <a:pt x="17" y="40"/>
                      <a:pt x="14" y="43"/>
                      <a:pt x="11" y="46"/>
                    </a:cubicBezTo>
                    <a:cubicBezTo>
                      <a:pt x="9" y="49"/>
                      <a:pt x="7" y="51"/>
                      <a:pt x="5" y="51"/>
                    </a:cubicBezTo>
                    <a:cubicBezTo>
                      <a:pt x="4" y="51"/>
                      <a:pt x="3" y="52"/>
                      <a:pt x="2" y="53"/>
                    </a:cubicBezTo>
                    <a:cubicBezTo>
                      <a:pt x="1" y="54"/>
                      <a:pt x="0" y="55"/>
                      <a:pt x="0" y="56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09"/>
                      <a:pt x="1" y="110"/>
                      <a:pt x="2" y="111"/>
                    </a:cubicBezTo>
                    <a:cubicBezTo>
                      <a:pt x="3" y="112"/>
                      <a:pt x="4" y="113"/>
                      <a:pt x="5" y="113"/>
                    </a:cubicBezTo>
                    <a:cubicBezTo>
                      <a:pt x="7" y="113"/>
                      <a:pt x="12" y="114"/>
                      <a:pt x="18" y="116"/>
                    </a:cubicBezTo>
                    <a:cubicBezTo>
                      <a:pt x="22" y="118"/>
                      <a:pt x="25" y="119"/>
                      <a:pt x="28" y="119"/>
                    </a:cubicBezTo>
                    <a:cubicBezTo>
                      <a:pt x="30" y="120"/>
                      <a:pt x="33" y="121"/>
                      <a:pt x="38" y="122"/>
                    </a:cubicBezTo>
                    <a:cubicBezTo>
                      <a:pt x="42" y="123"/>
                      <a:pt x="46" y="123"/>
                      <a:pt x="49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66" y="123"/>
                      <a:pt x="72" y="121"/>
                      <a:pt x="75" y="117"/>
                    </a:cubicBezTo>
                    <a:cubicBezTo>
                      <a:pt x="78" y="113"/>
                      <a:pt x="80" y="108"/>
                      <a:pt x="79" y="102"/>
                    </a:cubicBezTo>
                    <a:cubicBezTo>
                      <a:pt x="81" y="100"/>
                      <a:pt x="83" y="98"/>
                      <a:pt x="83" y="95"/>
                    </a:cubicBezTo>
                    <a:cubicBezTo>
                      <a:pt x="84" y="91"/>
                      <a:pt x="84" y="88"/>
                      <a:pt x="83" y="85"/>
                    </a:cubicBezTo>
                    <a:cubicBezTo>
                      <a:pt x="86" y="82"/>
                      <a:pt x="87" y="78"/>
                      <a:pt x="87" y="74"/>
                    </a:cubicBezTo>
                    <a:cubicBezTo>
                      <a:pt x="87" y="73"/>
                      <a:pt x="86" y="71"/>
                      <a:pt x="86" y="68"/>
                    </a:cubicBezTo>
                    <a:close/>
                    <a:moveTo>
                      <a:pt x="86" y="68"/>
                    </a:moveTo>
                    <a:cubicBezTo>
                      <a:pt x="86" y="68"/>
                      <a:pt x="86" y="68"/>
                      <a:pt x="86" y="68"/>
                    </a:cubicBezTo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18" name="Freeform 139">
                <a:extLst>
                  <a:ext uri="{FF2B5EF4-FFF2-40B4-BE49-F238E27FC236}">
                    <a16:creationId xmlns:a16="http://schemas.microsoft.com/office/drawing/2014/main" id="{D8A85BCC-D0B2-463E-BE1E-92E24B7BF2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4" y="2651"/>
                <a:ext cx="93" cy="175"/>
              </a:xfrm>
              <a:custGeom>
                <a:avLst/>
                <a:gdLst>
                  <a:gd name="T0" fmla="*/ 28 w 33"/>
                  <a:gd name="T1" fmla="*/ 0 h 62"/>
                  <a:gd name="T2" fmla="*/ 5 w 33"/>
                  <a:gd name="T3" fmla="*/ 0 h 62"/>
                  <a:gd name="T4" fmla="*/ 1 w 33"/>
                  <a:gd name="T5" fmla="*/ 2 h 62"/>
                  <a:gd name="T6" fmla="*/ 0 w 33"/>
                  <a:gd name="T7" fmla="*/ 5 h 62"/>
                  <a:gd name="T8" fmla="*/ 0 w 33"/>
                  <a:gd name="T9" fmla="*/ 57 h 62"/>
                  <a:gd name="T10" fmla="*/ 1 w 33"/>
                  <a:gd name="T11" fmla="*/ 60 h 62"/>
                  <a:gd name="T12" fmla="*/ 5 w 33"/>
                  <a:gd name="T13" fmla="*/ 62 h 62"/>
                  <a:gd name="T14" fmla="*/ 28 w 33"/>
                  <a:gd name="T15" fmla="*/ 62 h 62"/>
                  <a:gd name="T16" fmla="*/ 32 w 33"/>
                  <a:gd name="T17" fmla="*/ 60 h 62"/>
                  <a:gd name="T18" fmla="*/ 33 w 33"/>
                  <a:gd name="T19" fmla="*/ 57 h 62"/>
                  <a:gd name="T20" fmla="*/ 33 w 33"/>
                  <a:gd name="T21" fmla="*/ 5 h 62"/>
                  <a:gd name="T22" fmla="*/ 32 w 33"/>
                  <a:gd name="T23" fmla="*/ 2 h 62"/>
                  <a:gd name="T24" fmla="*/ 28 w 33"/>
                  <a:gd name="T25" fmla="*/ 0 h 62"/>
                  <a:gd name="T26" fmla="*/ 19 w 33"/>
                  <a:gd name="T27" fmla="*/ 50 h 62"/>
                  <a:gd name="T28" fmla="*/ 15 w 33"/>
                  <a:gd name="T29" fmla="*/ 51 h 62"/>
                  <a:gd name="T30" fmla="*/ 12 w 33"/>
                  <a:gd name="T31" fmla="*/ 50 h 62"/>
                  <a:gd name="T32" fmla="*/ 10 w 33"/>
                  <a:gd name="T33" fmla="*/ 46 h 62"/>
                  <a:gd name="T34" fmla="*/ 12 w 33"/>
                  <a:gd name="T35" fmla="*/ 43 h 62"/>
                  <a:gd name="T36" fmla="*/ 15 w 33"/>
                  <a:gd name="T37" fmla="*/ 41 h 62"/>
                  <a:gd name="T38" fmla="*/ 19 w 33"/>
                  <a:gd name="T39" fmla="*/ 43 h 62"/>
                  <a:gd name="T40" fmla="*/ 20 w 33"/>
                  <a:gd name="T41" fmla="*/ 46 h 62"/>
                  <a:gd name="T42" fmla="*/ 19 w 33"/>
                  <a:gd name="T43" fmla="*/ 50 h 62"/>
                  <a:gd name="T44" fmla="*/ 19 w 33"/>
                  <a:gd name="T45" fmla="*/ 50 h 62"/>
                  <a:gd name="T46" fmla="*/ 19 w 33"/>
                  <a:gd name="T47" fmla="*/ 5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2">
                    <a:moveTo>
                      <a:pt x="2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8"/>
                      <a:pt x="0" y="59"/>
                      <a:pt x="1" y="60"/>
                    </a:cubicBezTo>
                    <a:cubicBezTo>
                      <a:pt x="2" y="61"/>
                      <a:pt x="4" y="62"/>
                      <a:pt x="5" y="62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0" y="62"/>
                      <a:pt x="31" y="61"/>
                      <a:pt x="32" y="60"/>
                    </a:cubicBezTo>
                    <a:cubicBezTo>
                      <a:pt x="33" y="59"/>
                      <a:pt x="33" y="58"/>
                      <a:pt x="33" y="57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3" y="3"/>
                      <a:pt x="32" y="2"/>
                    </a:cubicBezTo>
                    <a:cubicBezTo>
                      <a:pt x="31" y="1"/>
                      <a:pt x="30" y="0"/>
                      <a:pt x="28" y="0"/>
                    </a:cubicBezTo>
                    <a:close/>
                    <a:moveTo>
                      <a:pt x="19" y="50"/>
                    </a:moveTo>
                    <a:cubicBezTo>
                      <a:pt x="18" y="51"/>
                      <a:pt x="17" y="51"/>
                      <a:pt x="15" y="51"/>
                    </a:cubicBezTo>
                    <a:cubicBezTo>
                      <a:pt x="14" y="51"/>
                      <a:pt x="13" y="51"/>
                      <a:pt x="12" y="50"/>
                    </a:cubicBezTo>
                    <a:cubicBezTo>
                      <a:pt x="11" y="49"/>
                      <a:pt x="10" y="48"/>
                      <a:pt x="10" y="46"/>
                    </a:cubicBezTo>
                    <a:cubicBezTo>
                      <a:pt x="10" y="45"/>
                      <a:pt x="11" y="44"/>
                      <a:pt x="12" y="43"/>
                    </a:cubicBezTo>
                    <a:cubicBezTo>
                      <a:pt x="13" y="42"/>
                      <a:pt x="14" y="41"/>
                      <a:pt x="15" y="41"/>
                    </a:cubicBezTo>
                    <a:cubicBezTo>
                      <a:pt x="17" y="41"/>
                      <a:pt x="18" y="42"/>
                      <a:pt x="19" y="43"/>
                    </a:cubicBezTo>
                    <a:cubicBezTo>
                      <a:pt x="20" y="44"/>
                      <a:pt x="20" y="45"/>
                      <a:pt x="20" y="46"/>
                    </a:cubicBezTo>
                    <a:cubicBezTo>
                      <a:pt x="20" y="48"/>
                      <a:pt x="20" y="49"/>
                      <a:pt x="19" y="50"/>
                    </a:cubicBezTo>
                    <a:close/>
                    <a:moveTo>
                      <a:pt x="19" y="50"/>
                    </a:moveTo>
                    <a:cubicBezTo>
                      <a:pt x="19" y="50"/>
                      <a:pt x="19" y="50"/>
                      <a:pt x="19" y="50"/>
                    </a:cubicBezTo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19" name="Freeform 140">
                <a:extLst>
                  <a:ext uri="{FF2B5EF4-FFF2-40B4-BE49-F238E27FC236}">
                    <a16:creationId xmlns:a16="http://schemas.microsoft.com/office/drawing/2014/main" id="{D80F5322-E2FB-49A8-8B84-BCBF7E24F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767"/>
                <a:ext cx="28" cy="28"/>
              </a:xfrm>
              <a:custGeom>
                <a:avLst/>
                <a:gdLst>
                  <a:gd name="T0" fmla="*/ 9 w 10"/>
                  <a:gd name="T1" fmla="*/ 9 h 10"/>
                  <a:gd name="T2" fmla="*/ 9 w 10"/>
                  <a:gd name="T3" fmla="*/ 9 h 10"/>
                  <a:gd name="T4" fmla="*/ 5 w 10"/>
                  <a:gd name="T5" fmla="*/ 10 h 10"/>
                  <a:gd name="T6" fmla="*/ 2 w 10"/>
                  <a:gd name="T7" fmla="*/ 9 h 10"/>
                  <a:gd name="T8" fmla="*/ 0 w 10"/>
                  <a:gd name="T9" fmla="*/ 5 h 10"/>
                  <a:gd name="T10" fmla="*/ 2 w 10"/>
                  <a:gd name="T11" fmla="*/ 2 h 10"/>
                  <a:gd name="T12" fmla="*/ 5 w 10"/>
                  <a:gd name="T13" fmla="*/ 0 h 10"/>
                  <a:gd name="T14" fmla="*/ 9 w 10"/>
                  <a:gd name="T15" fmla="*/ 2 h 10"/>
                  <a:gd name="T16" fmla="*/ 10 w 10"/>
                  <a:gd name="T17" fmla="*/ 5 h 10"/>
                  <a:gd name="T18" fmla="*/ 9 w 10"/>
                  <a:gd name="T1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9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7" y="10"/>
                      <a:pt x="5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7"/>
                      <a:pt x="10" y="8"/>
                      <a:pt x="9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20" name="Freeform 141">
                <a:extLst>
                  <a:ext uri="{FF2B5EF4-FFF2-40B4-BE49-F238E27FC236}">
                    <a16:creationId xmlns:a16="http://schemas.microsoft.com/office/drawing/2014/main" id="{50A8E73A-4708-45FC-87EA-A3E5CB0AD1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6" y="2758"/>
                <a:ext cx="40" cy="42"/>
              </a:xfrm>
              <a:custGeom>
                <a:avLst/>
                <a:gdLst>
                  <a:gd name="T0" fmla="*/ 7 w 14"/>
                  <a:gd name="T1" fmla="*/ 15 h 15"/>
                  <a:gd name="T2" fmla="*/ 2 w 14"/>
                  <a:gd name="T3" fmla="*/ 13 h 15"/>
                  <a:gd name="T4" fmla="*/ 0 w 14"/>
                  <a:gd name="T5" fmla="*/ 8 h 15"/>
                  <a:gd name="T6" fmla="*/ 2 w 14"/>
                  <a:gd name="T7" fmla="*/ 3 h 15"/>
                  <a:gd name="T8" fmla="*/ 12 w 14"/>
                  <a:gd name="T9" fmla="*/ 3 h 15"/>
                  <a:gd name="T10" fmla="*/ 14 w 14"/>
                  <a:gd name="T11" fmla="*/ 8 h 15"/>
                  <a:gd name="T12" fmla="*/ 12 w 14"/>
                  <a:gd name="T13" fmla="*/ 13 h 15"/>
                  <a:gd name="T14" fmla="*/ 7 w 14"/>
                  <a:gd name="T15" fmla="*/ 15 h 15"/>
                  <a:gd name="T16" fmla="*/ 7 w 14"/>
                  <a:gd name="T17" fmla="*/ 5 h 15"/>
                  <a:gd name="T18" fmla="*/ 5 w 14"/>
                  <a:gd name="T19" fmla="*/ 6 h 15"/>
                  <a:gd name="T20" fmla="*/ 4 w 14"/>
                  <a:gd name="T21" fmla="*/ 8 h 15"/>
                  <a:gd name="T22" fmla="*/ 5 w 14"/>
                  <a:gd name="T23" fmla="*/ 11 h 15"/>
                  <a:gd name="T24" fmla="*/ 10 w 14"/>
                  <a:gd name="T25" fmla="*/ 11 h 15"/>
                  <a:gd name="T26" fmla="*/ 10 w 14"/>
                  <a:gd name="T27" fmla="*/ 11 h 15"/>
                  <a:gd name="T28" fmla="*/ 10 w 14"/>
                  <a:gd name="T29" fmla="*/ 8 h 15"/>
                  <a:gd name="T30" fmla="*/ 10 w 14"/>
                  <a:gd name="T31" fmla="*/ 6 h 15"/>
                  <a:gd name="T32" fmla="*/ 7 w 14"/>
                  <a:gd name="T3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cubicBezTo>
                      <a:pt x="5" y="15"/>
                      <a:pt x="4" y="15"/>
                      <a:pt x="2" y="13"/>
                    </a:cubicBezTo>
                    <a:cubicBezTo>
                      <a:pt x="1" y="12"/>
                      <a:pt x="0" y="10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5" y="1"/>
                      <a:pt x="9" y="0"/>
                      <a:pt x="12" y="3"/>
                    </a:cubicBezTo>
                    <a:cubicBezTo>
                      <a:pt x="14" y="5"/>
                      <a:pt x="14" y="6"/>
                      <a:pt x="14" y="8"/>
                    </a:cubicBezTo>
                    <a:cubicBezTo>
                      <a:pt x="14" y="10"/>
                      <a:pt x="14" y="12"/>
                      <a:pt x="12" y="13"/>
                    </a:cubicBezTo>
                    <a:cubicBezTo>
                      <a:pt x="11" y="15"/>
                      <a:pt x="9" y="15"/>
                      <a:pt x="7" y="15"/>
                    </a:cubicBezTo>
                    <a:close/>
                    <a:moveTo>
                      <a:pt x="7" y="5"/>
                    </a:moveTo>
                    <a:cubicBezTo>
                      <a:pt x="6" y="5"/>
                      <a:pt x="6" y="5"/>
                      <a:pt x="5" y="6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6" y="12"/>
                      <a:pt x="8" y="12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9" y="5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921" name="Groupe 920">
            <a:extLst>
              <a:ext uri="{FF2B5EF4-FFF2-40B4-BE49-F238E27FC236}">
                <a16:creationId xmlns:a16="http://schemas.microsoft.com/office/drawing/2014/main" id="{8B8C22DE-123C-40B3-BCC0-732BDE68E6FC}"/>
              </a:ext>
            </a:extLst>
          </p:cNvPr>
          <p:cNvGrpSpPr/>
          <p:nvPr/>
        </p:nvGrpSpPr>
        <p:grpSpPr>
          <a:xfrm>
            <a:off x="6031831" y="3630551"/>
            <a:ext cx="648753" cy="649083"/>
            <a:chOff x="6033607" y="3935887"/>
            <a:chExt cx="648743" cy="649073"/>
          </a:xfrm>
        </p:grpSpPr>
        <p:sp>
          <p:nvSpPr>
            <p:cNvPr id="922" name="Oval 5">
              <a:extLst>
                <a:ext uri="{FF2B5EF4-FFF2-40B4-BE49-F238E27FC236}">
                  <a16:creationId xmlns:a16="http://schemas.microsoft.com/office/drawing/2014/main" id="{5F94109E-AADF-45A2-B549-BDC31D1D4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607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923" name="Group 144">
              <a:extLst>
                <a:ext uri="{FF2B5EF4-FFF2-40B4-BE49-F238E27FC236}">
                  <a16:creationId xmlns:a16="http://schemas.microsoft.com/office/drawing/2014/main" id="{5F500DF1-A2C7-48CA-A66D-30AB4DBC5E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62549" y="4123898"/>
              <a:ext cx="390858" cy="273050"/>
              <a:chOff x="3825" y="2568"/>
              <a:chExt cx="355" cy="248"/>
            </a:xfrm>
          </p:grpSpPr>
          <p:sp>
            <p:nvSpPr>
              <p:cNvPr id="924" name="AutoShape 143">
                <a:extLst>
                  <a:ext uri="{FF2B5EF4-FFF2-40B4-BE49-F238E27FC236}">
                    <a16:creationId xmlns:a16="http://schemas.microsoft.com/office/drawing/2014/main" id="{E2F4425D-EF5B-429D-982C-E1934D7B625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825" y="2568"/>
                <a:ext cx="35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25" name="Freeform 145">
                <a:extLst>
                  <a:ext uri="{FF2B5EF4-FFF2-40B4-BE49-F238E27FC236}">
                    <a16:creationId xmlns:a16="http://schemas.microsoft.com/office/drawing/2014/main" id="{6E0B3185-0899-472B-8F44-9817262EC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699"/>
                <a:ext cx="333" cy="120"/>
              </a:xfrm>
              <a:custGeom>
                <a:avLst/>
                <a:gdLst>
                  <a:gd name="T0" fmla="*/ 43 w 118"/>
                  <a:gd name="T1" fmla="*/ 0 h 42"/>
                  <a:gd name="T2" fmla="*/ 0 w 118"/>
                  <a:gd name="T3" fmla="*/ 40 h 42"/>
                  <a:gd name="T4" fmla="*/ 5 w 118"/>
                  <a:gd name="T5" fmla="*/ 42 h 42"/>
                  <a:gd name="T6" fmla="*/ 113 w 118"/>
                  <a:gd name="T7" fmla="*/ 42 h 42"/>
                  <a:gd name="T8" fmla="*/ 118 w 118"/>
                  <a:gd name="T9" fmla="*/ 40 h 42"/>
                  <a:gd name="T10" fmla="*/ 76 w 118"/>
                  <a:gd name="T11" fmla="*/ 0 h 42"/>
                  <a:gd name="T12" fmla="*/ 43 w 118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42">
                    <a:moveTo>
                      <a:pt x="43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2" y="41"/>
                      <a:pt x="3" y="42"/>
                      <a:pt x="5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5" y="42"/>
                      <a:pt x="117" y="41"/>
                      <a:pt x="118" y="40"/>
                    </a:cubicBezTo>
                    <a:cubicBezTo>
                      <a:pt x="76" y="0"/>
                      <a:pt x="76" y="0"/>
                      <a:pt x="76" y="0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26" name="Freeform 146">
                <a:extLst>
                  <a:ext uri="{FF2B5EF4-FFF2-40B4-BE49-F238E27FC236}">
                    <a16:creationId xmlns:a16="http://schemas.microsoft.com/office/drawing/2014/main" id="{B066D3C8-E68A-47C6-9B3E-69E751818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88"/>
                <a:ext cx="349" cy="125"/>
              </a:xfrm>
              <a:custGeom>
                <a:avLst/>
                <a:gdLst>
                  <a:gd name="T0" fmla="*/ 44 w 124"/>
                  <a:gd name="T1" fmla="*/ 0 h 44"/>
                  <a:gd name="T2" fmla="*/ 0 w 124"/>
                  <a:gd name="T3" fmla="*/ 42 h 44"/>
                  <a:gd name="T4" fmla="*/ 3 w 124"/>
                  <a:gd name="T5" fmla="*/ 44 h 44"/>
                  <a:gd name="T6" fmla="*/ 46 w 124"/>
                  <a:gd name="T7" fmla="*/ 4 h 44"/>
                  <a:gd name="T8" fmla="*/ 79 w 124"/>
                  <a:gd name="T9" fmla="*/ 4 h 44"/>
                  <a:gd name="T10" fmla="*/ 121 w 124"/>
                  <a:gd name="T11" fmla="*/ 44 h 44"/>
                  <a:gd name="T12" fmla="*/ 124 w 124"/>
                  <a:gd name="T13" fmla="*/ 42 h 44"/>
                  <a:gd name="T14" fmla="*/ 80 w 124"/>
                  <a:gd name="T15" fmla="*/ 0 h 44"/>
                  <a:gd name="T16" fmla="*/ 44 w 124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44">
                    <a:moveTo>
                      <a:pt x="4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" y="43"/>
                      <a:pt x="2" y="44"/>
                      <a:pt x="3" y="4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121" y="44"/>
                      <a:pt x="121" y="44"/>
                      <a:pt x="121" y="44"/>
                    </a:cubicBezTo>
                    <a:cubicBezTo>
                      <a:pt x="122" y="43"/>
                      <a:pt x="123" y="43"/>
                      <a:pt x="124" y="42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27" name="Freeform 147">
                <a:extLst>
                  <a:ext uri="{FF2B5EF4-FFF2-40B4-BE49-F238E27FC236}">
                    <a16:creationId xmlns:a16="http://schemas.microsoft.com/office/drawing/2014/main" id="{BA40A602-869A-43E9-B602-5889C3676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568"/>
                <a:ext cx="305" cy="0"/>
              </a:xfrm>
              <a:custGeom>
                <a:avLst/>
                <a:gdLst>
                  <a:gd name="T0" fmla="*/ 108 w 108"/>
                  <a:gd name="T1" fmla="*/ 0 w 108"/>
                  <a:gd name="T2" fmla="*/ 0 w 108"/>
                  <a:gd name="T3" fmla="*/ 108 w 108"/>
                  <a:gd name="T4" fmla="*/ 108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rgbClr val="E4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28" name="Freeform 148">
                <a:extLst>
                  <a:ext uri="{FF2B5EF4-FFF2-40B4-BE49-F238E27FC236}">
                    <a16:creationId xmlns:a16="http://schemas.microsoft.com/office/drawing/2014/main" id="{1865206B-F4E0-4479-9293-A9EF2EB8F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582"/>
                <a:ext cx="124" cy="225"/>
              </a:xfrm>
              <a:custGeom>
                <a:avLst/>
                <a:gdLst>
                  <a:gd name="T0" fmla="*/ 0 w 44"/>
                  <a:gd name="T1" fmla="*/ 5 h 79"/>
                  <a:gd name="T2" fmla="*/ 0 w 44"/>
                  <a:gd name="T3" fmla="*/ 73 h 79"/>
                  <a:gd name="T4" fmla="*/ 2 w 44"/>
                  <a:gd name="T5" fmla="*/ 79 h 79"/>
                  <a:gd name="T6" fmla="*/ 44 w 44"/>
                  <a:gd name="T7" fmla="*/ 40 h 79"/>
                  <a:gd name="T8" fmla="*/ 1 w 44"/>
                  <a:gd name="T9" fmla="*/ 0 h 79"/>
                  <a:gd name="T10" fmla="*/ 0 w 44"/>
                  <a:gd name="T11" fmla="*/ 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79">
                    <a:moveTo>
                      <a:pt x="0" y="5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7"/>
                      <a:pt x="2" y="79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29" name="Freeform 149">
                <a:extLst>
                  <a:ext uri="{FF2B5EF4-FFF2-40B4-BE49-F238E27FC236}">
                    <a16:creationId xmlns:a16="http://schemas.microsoft.com/office/drawing/2014/main" id="{D9041FC9-BA6A-4F57-9C3A-7A2BF3C49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2582"/>
                <a:ext cx="121" cy="225"/>
              </a:xfrm>
              <a:custGeom>
                <a:avLst/>
                <a:gdLst>
                  <a:gd name="T0" fmla="*/ 0 w 43"/>
                  <a:gd name="T1" fmla="*/ 40 h 79"/>
                  <a:gd name="T2" fmla="*/ 41 w 43"/>
                  <a:gd name="T3" fmla="*/ 79 h 79"/>
                  <a:gd name="T4" fmla="*/ 43 w 43"/>
                  <a:gd name="T5" fmla="*/ 73 h 79"/>
                  <a:gd name="T6" fmla="*/ 43 w 43"/>
                  <a:gd name="T7" fmla="*/ 5 h 79"/>
                  <a:gd name="T8" fmla="*/ 42 w 43"/>
                  <a:gd name="T9" fmla="*/ 0 h 79"/>
                  <a:gd name="T10" fmla="*/ 0 w 43"/>
                  <a:gd name="T11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79">
                    <a:moveTo>
                      <a:pt x="0" y="40"/>
                    </a:move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77"/>
                      <a:pt x="43" y="75"/>
                      <a:pt x="43" y="73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3"/>
                      <a:pt x="43" y="1"/>
                      <a:pt x="42" y="0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30" name="Freeform 150">
                <a:extLst>
                  <a:ext uri="{FF2B5EF4-FFF2-40B4-BE49-F238E27FC236}">
                    <a16:creationId xmlns:a16="http://schemas.microsoft.com/office/drawing/2014/main" id="{760A325B-5361-4392-9559-654AB0908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688"/>
                <a:ext cx="79" cy="28"/>
              </a:xfrm>
              <a:custGeom>
                <a:avLst/>
                <a:gdLst>
                  <a:gd name="T0" fmla="*/ 23 w 28"/>
                  <a:gd name="T1" fmla="*/ 5 h 10"/>
                  <a:gd name="T2" fmla="*/ 28 w 28"/>
                  <a:gd name="T3" fmla="*/ 0 h 10"/>
                  <a:gd name="T4" fmla="*/ 0 w 28"/>
                  <a:gd name="T5" fmla="*/ 0 h 10"/>
                  <a:gd name="T6" fmla="*/ 5 w 28"/>
                  <a:gd name="T7" fmla="*/ 5 h 10"/>
                  <a:gd name="T8" fmla="*/ 23 w 28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3" y="5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0" y="10"/>
                      <a:pt x="18" y="10"/>
                      <a:pt x="23" y="5"/>
                    </a:cubicBezTo>
                    <a:close/>
                  </a:path>
                </a:pathLst>
              </a:custGeom>
              <a:solidFill>
                <a:srgbClr val="C4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31" name="Freeform 151">
                <a:extLst>
                  <a:ext uri="{FF2B5EF4-FFF2-40B4-BE49-F238E27FC236}">
                    <a16:creationId xmlns:a16="http://schemas.microsoft.com/office/drawing/2014/main" id="{325B9ED6-2A20-4373-B03D-B76D53752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2568"/>
                <a:ext cx="327" cy="120"/>
              </a:xfrm>
              <a:custGeom>
                <a:avLst/>
                <a:gdLst>
                  <a:gd name="T0" fmla="*/ 44 w 116"/>
                  <a:gd name="T1" fmla="*/ 42 h 42"/>
                  <a:gd name="T2" fmla="*/ 72 w 116"/>
                  <a:gd name="T3" fmla="*/ 42 h 42"/>
                  <a:gd name="T4" fmla="*/ 116 w 116"/>
                  <a:gd name="T5" fmla="*/ 1 h 42"/>
                  <a:gd name="T6" fmla="*/ 112 w 116"/>
                  <a:gd name="T7" fmla="*/ 0 h 42"/>
                  <a:gd name="T8" fmla="*/ 4 w 116"/>
                  <a:gd name="T9" fmla="*/ 0 h 42"/>
                  <a:gd name="T10" fmla="*/ 0 w 116"/>
                  <a:gd name="T11" fmla="*/ 1 h 42"/>
                  <a:gd name="T12" fmla="*/ 44 w 116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42">
                    <a:moveTo>
                      <a:pt x="44" y="42"/>
                    </a:moveTo>
                    <a:cubicBezTo>
                      <a:pt x="72" y="42"/>
                      <a:pt x="72" y="42"/>
                      <a:pt x="72" y="4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5" y="0"/>
                      <a:pt x="114" y="0"/>
                      <a:pt x="1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  <a:lnTo>
                      <a:pt x="44" y="42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32" name="Freeform 152">
                <a:extLst>
                  <a:ext uri="{FF2B5EF4-FFF2-40B4-BE49-F238E27FC236}">
                    <a16:creationId xmlns:a16="http://schemas.microsoft.com/office/drawing/2014/main" id="{B4ABF5EE-30EF-4B50-A35C-0937FCC34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2571"/>
                <a:ext cx="355" cy="159"/>
              </a:xfrm>
              <a:custGeom>
                <a:avLst/>
                <a:gdLst>
                  <a:gd name="T0" fmla="*/ 124 w 126"/>
                  <a:gd name="T1" fmla="*/ 1 h 56"/>
                  <a:gd name="T2" fmla="*/ 121 w 126"/>
                  <a:gd name="T3" fmla="*/ 0 h 56"/>
                  <a:gd name="T4" fmla="*/ 77 w 126"/>
                  <a:gd name="T5" fmla="*/ 41 h 56"/>
                  <a:gd name="T6" fmla="*/ 72 w 126"/>
                  <a:gd name="T7" fmla="*/ 46 h 56"/>
                  <a:gd name="T8" fmla="*/ 54 w 126"/>
                  <a:gd name="T9" fmla="*/ 46 h 56"/>
                  <a:gd name="T10" fmla="*/ 49 w 126"/>
                  <a:gd name="T11" fmla="*/ 41 h 56"/>
                  <a:gd name="T12" fmla="*/ 5 w 126"/>
                  <a:gd name="T13" fmla="*/ 0 h 56"/>
                  <a:gd name="T14" fmla="*/ 2 w 126"/>
                  <a:gd name="T15" fmla="*/ 1 h 56"/>
                  <a:gd name="T16" fmla="*/ 0 w 126"/>
                  <a:gd name="T17" fmla="*/ 4 h 56"/>
                  <a:gd name="T18" fmla="*/ 43 w 126"/>
                  <a:gd name="T19" fmla="*/ 44 h 56"/>
                  <a:gd name="T20" fmla="*/ 50 w 126"/>
                  <a:gd name="T21" fmla="*/ 51 h 56"/>
                  <a:gd name="T22" fmla="*/ 63 w 126"/>
                  <a:gd name="T23" fmla="*/ 56 h 56"/>
                  <a:gd name="T24" fmla="*/ 76 w 126"/>
                  <a:gd name="T25" fmla="*/ 51 h 56"/>
                  <a:gd name="T26" fmla="*/ 84 w 126"/>
                  <a:gd name="T27" fmla="*/ 44 h 56"/>
                  <a:gd name="T28" fmla="*/ 126 w 126"/>
                  <a:gd name="T29" fmla="*/ 4 h 56"/>
                  <a:gd name="T30" fmla="*/ 124 w 126"/>
                  <a:gd name="T31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56">
                    <a:moveTo>
                      <a:pt x="124" y="1"/>
                    </a:moveTo>
                    <a:cubicBezTo>
                      <a:pt x="123" y="1"/>
                      <a:pt x="122" y="0"/>
                      <a:pt x="121" y="0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67" y="51"/>
                      <a:pt x="59" y="51"/>
                      <a:pt x="54" y="46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4" y="54"/>
                      <a:pt x="58" y="56"/>
                      <a:pt x="63" y="56"/>
                    </a:cubicBezTo>
                    <a:cubicBezTo>
                      <a:pt x="68" y="56"/>
                      <a:pt x="72" y="54"/>
                      <a:pt x="76" y="51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3"/>
                      <a:pt x="125" y="2"/>
                      <a:pt x="1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933" name="Groupe 932">
            <a:extLst>
              <a:ext uri="{FF2B5EF4-FFF2-40B4-BE49-F238E27FC236}">
                <a16:creationId xmlns:a16="http://schemas.microsoft.com/office/drawing/2014/main" id="{94A68682-475B-42C8-BEEE-0ED51DDD3393}"/>
              </a:ext>
            </a:extLst>
          </p:cNvPr>
          <p:cNvGrpSpPr/>
          <p:nvPr/>
        </p:nvGrpSpPr>
        <p:grpSpPr>
          <a:xfrm>
            <a:off x="5213076" y="3630551"/>
            <a:ext cx="648753" cy="649083"/>
            <a:chOff x="5214865" y="3935887"/>
            <a:chExt cx="648743" cy="649073"/>
          </a:xfrm>
        </p:grpSpPr>
        <p:sp>
          <p:nvSpPr>
            <p:cNvPr id="934" name="Oval 5">
              <a:extLst>
                <a:ext uri="{FF2B5EF4-FFF2-40B4-BE49-F238E27FC236}">
                  <a16:creationId xmlns:a16="http://schemas.microsoft.com/office/drawing/2014/main" id="{F7DED79A-A05B-4B09-8910-D3E5387F8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865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935" name="Group 155">
              <a:extLst>
                <a:ext uri="{FF2B5EF4-FFF2-40B4-BE49-F238E27FC236}">
                  <a16:creationId xmlns:a16="http://schemas.microsoft.com/office/drawing/2014/main" id="{153F2804-7BB2-4F3F-A35A-973EFFDF390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43267" y="4082418"/>
              <a:ext cx="391938" cy="356011"/>
              <a:chOff x="3883" y="2244"/>
              <a:chExt cx="360" cy="327"/>
            </a:xfrm>
          </p:grpSpPr>
          <p:sp>
            <p:nvSpPr>
              <p:cNvPr id="936" name="Freeform 156">
                <a:extLst>
                  <a:ext uri="{FF2B5EF4-FFF2-40B4-BE49-F238E27FC236}">
                    <a16:creationId xmlns:a16="http://schemas.microsoft.com/office/drawing/2014/main" id="{EE4DE01E-0642-49F1-B183-DEF3B7DBA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261"/>
                <a:ext cx="341" cy="192"/>
              </a:xfrm>
              <a:custGeom>
                <a:avLst/>
                <a:gdLst>
                  <a:gd name="T0" fmla="*/ 41 w 121"/>
                  <a:gd name="T1" fmla="*/ 68 h 68"/>
                  <a:gd name="T2" fmla="*/ 0 w 121"/>
                  <a:gd name="T3" fmla="*/ 30 h 68"/>
                  <a:gd name="T4" fmla="*/ 45 w 121"/>
                  <a:gd name="T5" fmla="*/ 4 h 68"/>
                  <a:gd name="T6" fmla="*/ 60 w 121"/>
                  <a:gd name="T7" fmla="*/ 0 h 68"/>
                  <a:gd name="T8" fmla="*/ 74 w 121"/>
                  <a:gd name="T9" fmla="*/ 4 h 68"/>
                  <a:gd name="T10" fmla="*/ 121 w 121"/>
                  <a:gd name="T11" fmla="*/ 30 h 68"/>
                  <a:gd name="T12" fmla="*/ 79 w 121"/>
                  <a:gd name="T13" fmla="*/ 68 h 68"/>
                  <a:gd name="T14" fmla="*/ 41 w 121"/>
                  <a:gd name="T1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68">
                    <a:moveTo>
                      <a:pt x="41" y="68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50" y="2"/>
                      <a:pt x="55" y="0"/>
                      <a:pt x="60" y="0"/>
                    </a:cubicBezTo>
                    <a:cubicBezTo>
                      <a:pt x="65" y="0"/>
                      <a:pt x="70" y="2"/>
                      <a:pt x="74" y="4"/>
                    </a:cubicBezTo>
                    <a:cubicBezTo>
                      <a:pt x="121" y="30"/>
                      <a:pt x="121" y="30"/>
                      <a:pt x="121" y="30"/>
                    </a:cubicBezTo>
                    <a:cubicBezTo>
                      <a:pt x="79" y="68"/>
                      <a:pt x="79" y="68"/>
                      <a:pt x="79" y="68"/>
                    </a:cubicBezTo>
                    <a:lnTo>
                      <a:pt x="41" y="68"/>
                    </a:lnTo>
                    <a:close/>
                  </a:path>
                </a:pathLst>
              </a:custGeom>
              <a:solidFill>
                <a:srgbClr val="C5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37" name="Freeform 157">
                <a:extLst>
                  <a:ext uri="{FF2B5EF4-FFF2-40B4-BE49-F238E27FC236}">
                    <a16:creationId xmlns:a16="http://schemas.microsoft.com/office/drawing/2014/main" id="{3F84F213-3C35-40AD-A50D-F57D86FE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3" y="2255"/>
                <a:ext cx="360" cy="203"/>
              </a:xfrm>
              <a:custGeom>
                <a:avLst/>
                <a:gdLst>
                  <a:gd name="T0" fmla="*/ 64 w 128"/>
                  <a:gd name="T1" fmla="*/ 4 h 72"/>
                  <a:gd name="T2" fmla="*/ 77 w 128"/>
                  <a:gd name="T3" fmla="*/ 8 h 72"/>
                  <a:gd name="T4" fmla="*/ 121 w 128"/>
                  <a:gd name="T5" fmla="*/ 33 h 72"/>
                  <a:gd name="T6" fmla="*/ 83 w 128"/>
                  <a:gd name="T7" fmla="*/ 68 h 72"/>
                  <a:gd name="T8" fmla="*/ 46 w 128"/>
                  <a:gd name="T9" fmla="*/ 68 h 72"/>
                  <a:gd name="T10" fmla="*/ 7 w 128"/>
                  <a:gd name="T11" fmla="*/ 32 h 72"/>
                  <a:gd name="T12" fmla="*/ 50 w 128"/>
                  <a:gd name="T13" fmla="*/ 8 h 72"/>
                  <a:gd name="T14" fmla="*/ 64 w 128"/>
                  <a:gd name="T15" fmla="*/ 4 h 72"/>
                  <a:gd name="T16" fmla="*/ 64 w 128"/>
                  <a:gd name="T17" fmla="*/ 0 h 72"/>
                  <a:gd name="T18" fmla="*/ 48 w 128"/>
                  <a:gd name="T19" fmla="*/ 4 h 72"/>
                  <a:gd name="T20" fmla="*/ 0 w 128"/>
                  <a:gd name="T21" fmla="*/ 32 h 72"/>
                  <a:gd name="T22" fmla="*/ 44 w 128"/>
                  <a:gd name="T23" fmla="*/ 72 h 72"/>
                  <a:gd name="T24" fmla="*/ 84 w 128"/>
                  <a:gd name="T25" fmla="*/ 72 h 72"/>
                  <a:gd name="T26" fmla="*/ 128 w 128"/>
                  <a:gd name="T27" fmla="*/ 32 h 72"/>
                  <a:gd name="T28" fmla="*/ 79 w 128"/>
                  <a:gd name="T29" fmla="*/ 4 h 72"/>
                  <a:gd name="T30" fmla="*/ 64 w 128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72">
                    <a:moveTo>
                      <a:pt x="64" y="4"/>
                    </a:moveTo>
                    <a:cubicBezTo>
                      <a:pt x="68" y="4"/>
                      <a:pt x="73" y="5"/>
                      <a:pt x="77" y="8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46" y="68"/>
                      <a:pt x="46" y="68"/>
                      <a:pt x="46" y="68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4" y="5"/>
                      <a:pt x="59" y="4"/>
                      <a:pt x="64" y="4"/>
                    </a:cubicBezTo>
                    <a:moveTo>
                      <a:pt x="64" y="0"/>
                    </a:moveTo>
                    <a:cubicBezTo>
                      <a:pt x="58" y="0"/>
                      <a:pt x="53" y="2"/>
                      <a:pt x="48" y="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2"/>
                      <a:pt x="69" y="0"/>
                      <a:pt x="64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38" name="Freeform 158">
                <a:extLst>
                  <a:ext uri="{FF2B5EF4-FFF2-40B4-BE49-F238E27FC236}">
                    <a16:creationId xmlns:a16="http://schemas.microsoft.com/office/drawing/2014/main" id="{4AFE25D1-39BE-4D25-A306-01AF3D53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2250"/>
                <a:ext cx="214" cy="208"/>
              </a:xfrm>
              <a:custGeom>
                <a:avLst/>
                <a:gdLst>
                  <a:gd name="T0" fmla="*/ 0 w 214"/>
                  <a:gd name="T1" fmla="*/ 0 h 208"/>
                  <a:gd name="T2" fmla="*/ 0 w 214"/>
                  <a:gd name="T3" fmla="*/ 160 h 208"/>
                  <a:gd name="T4" fmla="*/ 51 w 214"/>
                  <a:gd name="T5" fmla="*/ 208 h 208"/>
                  <a:gd name="T6" fmla="*/ 163 w 214"/>
                  <a:gd name="T7" fmla="*/ 208 h 208"/>
                  <a:gd name="T8" fmla="*/ 214 w 214"/>
                  <a:gd name="T9" fmla="*/ 160 h 208"/>
                  <a:gd name="T10" fmla="*/ 214 w 214"/>
                  <a:gd name="T11" fmla="*/ 0 h 208"/>
                  <a:gd name="T12" fmla="*/ 0 w 214"/>
                  <a:gd name="T1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208">
                    <a:moveTo>
                      <a:pt x="0" y="0"/>
                    </a:moveTo>
                    <a:lnTo>
                      <a:pt x="0" y="160"/>
                    </a:lnTo>
                    <a:lnTo>
                      <a:pt x="51" y="208"/>
                    </a:lnTo>
                    <a:lnTo>
                      <a:pt x="163" y="208"/>
                    </a:lnTo>
                    <a:lnTo>
                      <a:pt x="214" y="160"/>
                    </a:lnTo>
                    <a:lnTo>
                      <a:pt x="2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39" name="Freeform 159">
                <a:extLst>
                  <a:ext uri="{FF2B5EF4-FFF2-40B4-BE49-F238E27FC236}">
                    <a16:creationId xmlns:a16="http://schemas.microsoft.com/office/drawing/2014/main" id="{FD8FF465-28B2-4DC1-96C2-89FBE86CF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306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40" name="Line 160">
                <a:extLst>
                  <a:ext uri="{FF2B5EF4-FFF2-40B4-BE49-F238E27FC236}">
                    <a16:creationId xmlns:a16="http://schemas.microsoft.com/office/drawing/2014/main" id="{173B950B-7344-4245-B3F0-429726ADC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4" y="2306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41" name="Freeform 161">
                <a:extLst>
                  <a:ext uri="{FF2B5EF4-FFF2-40B4-BE49-F238E27FC236}">
                    <a16:creationId xmlns:a16="http://schemas.microsoft.com/office/drawing/2014/main" id="{9DA7CC48-D0EE-4CA7-B62F-D66078FE3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354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42" name="Line 162">
                <a:extLst>
                  <a:ext uri="{FF2B5EF4-FFF2-40B4-BE49-F238E27FC236}">
                    <a16:creationId xmlns:a16="http://schemas.microsoft.com/office/drawing/2014/main" id="{E474E8D3-85AE-4C08-B32A-1F95DC59F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4" y="2354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43" name="Freeform 163">
                <a:extLst>
                  <a:ext uri="{FF2B5EF4-FFF2-40B4-BE49-F238E27FC236}">
                    <a16:creationId xmlns:a16="http://schemas.microsoft.com/office/drawing/2014/main" id="{3E61C25F-BAE5-4BE9-97CD-40F5AE530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399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44" name="Line 164">
                <a:extLst>
                  <a:ext uri="{FF2B5EF4-FFF2-40B4-BE49-F238E27FC236}">
                    <a16:creationId xmlns:a16="http://schemas.microsoft.com/office/drawing/2014/main" id="{B8708E24-83A8-4FB2-BC72-E64C07BEF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4" y="2399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45" name="Freeform 165">
                <a:extLst>
                  <a:ext uri="{FF2B5EF4-FFF2-40B4-BE49-F238E27FC236}">
                    <a16:creationId xmlns:a16="http://schemas.microsoft.com/office/drawing/2014/main" id="{2E54D47B-AB03-4EC4-A4A9-F2CE6E4CC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464"/>
                <a:ext cx="316" cy="102"/>
              </a:xfrm>
              <a:custGeom>
                <a:avLst/>
                <a:gdLst>
                  <a:gd name="T0" fmla="*/ 2 w 112"/>
                  <a:gd name="T1" fmla="*/ 36 h 36"/>
                  <a:gd name="T2" fmla="*/ 0 w 112"/>
                  <a:gd name="T3" fmla="*/ 35 h 36"/>
                  <a:gd name="T4" fmla="*/ 40 w 112"/>
                  <a:gd name="T5" fmla="*/ 0 h 36"/>
                  <a:gd name="T6" fmla="*/ 72 w 112"/>
                  <a:gd name="T7" fmla="*/ 0 h 36"/>
                  <a:gd name="T8" fmla="*/ 112 w 112"/>
                  <a:gd name="T9" fmla="*/ 35 h 36"/>
                  <a:gd name="T10" fmla="*/ 110 w 112"/>
                  <a:gd name="T11" fmla="*/ 36 h 36"/>
                  <a:gd name="T12" fmla="*/ 2 w 112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36">
                    <a:moveTo>
                      <a:pt x="2" y="36"/>
                    </a:moveTo>
                    <a:cubicBezTo>
                      <a:pt x="1" y="36"/>
                      <a:pt x="1" y="35"/>
                      <a:pt x="0" y="3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1" y="35"/>
                      <a:pt x="111" y="36"/>
                      <a:pt x="110" y="36"/>
                    </a:cubicBez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C5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46" name="Freeform 166">
                <a:extLst>
                  <a:ext uri="{FF2B5EF4-FFF2-40B4-BE49-F238E27FC236}">
                    <a16:creationId xmlns:a16="http://schemas.microsoft.com/office/drawing/2014/main" id="{8950D9B4-A7C3-4DBE-B48C-8D45551F74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7" y="2458"/>
                <a:ext cx="332" cy="113"/>
              </a:xfrm>
              <a:custGeom>
                <a:avLst/>
                <a:gdLst>
                  <a:gd name="T0" fmla="*/ 75 w 118"/>
                  <a:gd name="T1" fmla="*/ 4 h 40"/>
                  <a:gd name="T2" fmla="*/ 110 w 118"/>
                  <a:gd name="T3" fmla="*/ 36 h 40"/>
                  <a:gd name="T4" fmla="*/ 8 w 118"/>
                  <a:gd name="T5" fmla="*/ 36 h 40"/>
                  <a:gd name="T6" fmla="*/ 43 w 118"/>
                  <a:gd name="T7" fmla="*/ 4 h 40"/>
                  <a:gd name="T8" fmla="*/ 75 w 118"/>
                  <a:gd name="T9" fmla="*/ 4 h 40"/>
                  <a:gd name="T10" fmla="*/ 76 w 118"/>
                  <a:gd name="T11" fmla="*/ 0 h 40"/>
                  <a:gd name="T12" fmla="*/ 42 w 118"/>
                  <a:gd name="T13" fmla="*/ 0 h 40"/>
                  <a:gd name="T14" fmla="*/ 0 w 118"/>
                  <a:gd name="T15" fmla="*/ 38 h 40"/>
                  <a:gd name="T16" fmla="*/ 5 w 118"/>
                  <a:gd name="T17" fmla="*/ 40 h 40"/>
                  <a:gd name="T18" fmla="*/ 113 w 118"/>
                  <a:gd name="T19" fmla="*/ 40 h 40"/>
                  <a:gd name="T20" fmla="*/ 118 w 118"/>
                  <a:gd name="T21" fmla="*/ 38 h 40"/>
                  <a:gd name="T22" fmla="*/ 76 w 118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40">
                    <a:moveTo>
                      <a:pt x="75" y="4"/>
                    </a:moveTo>
                    <a:cubicBezTo>
                      <a:pt x="110" y="36"/>
                      <a:pt x="110" y="36"/>
                      <a:pt x="110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75" y="4"/>
                      <a:pt x="75" y="4"/>
                      <a:pt x="75" y="4"/>
                    </a:cubicBezTo>
                    <a:moveTo>
                      <a:pt x="7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9"/>
                      <a:pt x="3" y="40"/>
                      <a:pt x="5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5" y="40"/>
                      <a:pt x="117" y="39"/>
                      <a:pt x="118" y="38"/>
                    </a:cubicBezTo>
                    <a:cubicBezTo>
                      <a:pt x="76" y="0"/>
                      <a:pt x="76" y="0"/>
                      <a:pt x="76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47" name="Rectangle 167">
                <a:extLst>
                  <a:ext uri="{FF2B5EF4-FFF2-40B4-BE49-F238E27FC236}">
                    <a16:creationId xmlns:a16="http://schemas.microsoft.com/office/drawing/2014/main" id="{CB4F1DC3-EBB4-498C-805F-4D6E0225A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5" y="2458"/>
                <a:ext cx="96" cy="1"/>
              </a:xfrm>
              <a:prstGeom prst="rect">
                <a:avLst/>
              </a:prstGeom>
              <a:solidFill>
                <a:srgbClr val="E52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48" name="Freeform 168">
                <a:extLst>
                  <a:ext uri="{FF2B5EF4-FFF2-40B4-BE49-F238E27FC236}">
                    <a16:creationId xmlns:a16="http://schemas.microsoft.com/office/drawing/2014/main" id="{F6082DB9-C9A7-4555-A3B9-ADEE666BB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244"/>
                <a:ext cx="360" cy="316"/>
              </a:xfrm>
              <a:custGeom>
                <a:avLst/>
                <a:gdLst>
                  <a:gd name="T0" fmla="*/ 128 w 128"/>
                  <a:gd name="T1" fmla="*/ 36 h 112"/>
                  <a:gd name="T2" fmla="*/ 104 w 128"/>
                  <a:gd name="T3" fmla="*/ 58 h 112"/>
                  <a:gd name="T4" fmla="*/ 104 w 128"/>
                  <a:gd name="T5" fmla="*/ 0 h 112"/>
                  <a:gd name="T6" fmla="*/ 24 w 128"/>
                  <a:gd name="T7" fmla="*/ 0 h 112"/>
                  <a:gd name="T8" fmla="*/ 24 w 128"/>
                  <a:gd name="T9" fmla="*/ 58 h 112"/>
                  <a:gd name="T10" fmla="*/ 0 w 128"/>
                  <a:gd name="T11" fmla="*/ 36 h 112"/>
                  <a:gd name="T12" fmla="*/ 0 w 128"/>
                  <a:gd name="T13" fmla="*/ 106 h 112"/>
                  <a:gd name="T14" fmla="*/ 2 w 128"/>
                  <a:gd name="T15" fmla="*/ 112 h 112"/>
                  <a:gd name="T16" fmla="*/ 43 w 128"/>
                  <a:gd name="T17" fmla="*/ 74 h 112"/>
                  <a:gd name="T18" fmla="*/ 28 w 128"/>
                  <a:gd name="T19" fmla="*/ 61 h 112"/>
                  <a:gd name="T20" fmla="*/ 28 w 128"/>
                  <a:gd name="T21" fmla="*/ 4 h 112"/>
                  <a:gd name="T22" fmla="*/ 100 w 128"/>
                  <a:gd name="T23" fmla="*/ 4 h 112"/>
                  <a:gd name="T24" fmla="*/ 100 w 128"/>
                  <a:gd name="T25" fmla="*/ 61 h 112"/>
                  <a:gd name="T26" fmla="*/ 85 w 128"/>
                  <a:gd name="T27" fmla="*/ 75 h 112"/>
                  <a:gd name="T28" fmla="*/ 126 w 128"/>
                  <a:gd name="T29" fmla="*/ 112 h 112"/>
                  <a:gd name="T30" fmla="*/ 128 w 128"/>
                  <a:gd name="T31" fmla="*/ 106 h 112"/>
                  <a:gd name="T32" fmla="*/ 128 w 128"/>
                  <a:gd name="T33" fmla="*/ 3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112">
                    <a:moveTo>
                      <a:pt x="128" y="36"/>
                    </a:move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8"/>
                      <a:pt x="1" y="110"/>
                      <a:pt x="2" y="112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126" y="112"/>
                      <a:pt x="126" y="112"/>
                      <a:pt x="126" y="112"/>
                    </a:cubicBezTo>
                    <a:cubicBezTo>
                      <a:pt x="127" y="110"/>
                      <a:pt x="128" y="108"/>
                      <a:pt x="128" y="106"/>
                    </a:cubicBezTo>
                    <a:lnTo>
                      <a:pt x="128" y="36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49" name="Freeform 169">
                <a:extLst>
                  <a:ext uri="{FF2B5EF4-FFF2-40B4-BE49-F238E27FC236}">
                    <a16:creationId xmlns:a16="http://schemas.microsoft.com/office/drawing/2014/main" id="{02C126EC-DCBD-406D-A724-5E9A9C9FC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" y="2453"/>
                <a:ext cx="126" cy="113"/>
              </a:xfrm>
              <a:custGeom>
                <a:avLst/>
                <a:gdLst>
                  <a:gd name="T0" fmla="*/ 42 w 45"/>
                  <a:gd name="T1" fmla="*/ 2 h 40"/>
                  <a:gd name="T2" fmla="*/ 41 w 45"/>
                  <a:gd name="T3" fmla="*/ 0 h 40"/>
                  <a:gd name="T4" fmla="*/ 0 w 45"/>
                  <a:gd name="T5" fmla="*/ 38 h 40"/>
                  <a:gd name="T6" fmla="*/ 1 w 45"/>
                  <a:gd name="T7" fmla="*/ 39 h 40"/>
                  <a:gd name="T8" fmla="*/ 3 w 45"/>
                  <a:gd name="T9" fmla="*/ 40 h 40"/>
                  <a:gd name="T10" fmla="*/ 45 w 45"/>
                  <a:gd name="T11" fmla="*/ 2 h 40"/>
                  <a:gd name="T12" fmla="*/ 45 w 45"/>
                  <a:gd name="T13" fmla="*/ 2 h 40"/>
                  <a:gd name="T14" fmla="*/ 42 w 45"/>
                  <a:gd name="T15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0">
                    <a:moveTo>
                      <a:pt x="42" y="2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9"/>
                    </a:cubicBezTo>
                    <a:cubicBezTo>
                      <a:pt x="2" y="39"/>
                      <a:pt x="2" y="40"/>
                      <a:pt x="3" y="40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50" name="Freeform 170">
                <a:extLst>
                  <a:ext uri="{FF2B5EF4-FFF2-40B4-BE49-F238E27FC236}">
                    <a16:creationId xmlns:a16="http://schemas.microsoft.com/office/drawing/2014/main" id="{2E6802A3-F266-473A-B500-D84AE53C8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456"/>
                <a:ext cx="126" cy="110"/>
              </a:xfrm>
              <a:custGeom>
                <a:avLst/>
                <a:gdLst>
                  <a:gd name="T0" fmla="*/ 4 w 45"/>
                  <a:gd name="T1" fmla="*/ 0 h 39"/>
                  <a:gd name="T2" fmla="*/ 3 w 45"/>
                  <a:gd name="T3" fmla="*/ 1 h 39"/>
                  <a:gd name="T4" fmla="*/ 0 w 45"/>
                  <a:gd name="T5" fmla="*/ 1 h 39"/>
                  <a:gd name="T6" fmla="*/ 0 w 45"/>
                  <a:gd name="T7" fmla="*/ 1 h 39"/>
                  <a:gd name="T8" fmla="*/ 42 w 45"/>
                  <a:gd name="T9" fmla="*/ 39 h 39"/>
                  <a:gd name="T10" fmla="*/ 44 w 45"/>
                  <a:gd name="T11" fmla="*/ 38 h 39"/>
                  <a:gd name="T12" fmla="*/ 45 w 45"/>
                  <a:gd name="T13" fmla="*/ 37 h 39"/>
                  <a:gd name="T14" fmla="*/ 4 w 45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9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3" y="39"/>
                      <a:pt x="43" y="38"/>
                      <a:pt x="44" y="38"/>
                    </a:cubicBezTo>
                    <a:cubicBezTo>
                      <a:pt x="44" y="37"/>
                      <a:pt x="44" y="37"/>
                      <a:pt x="45" y="37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51" name="Freeform 171">
                <a:extLst>
                  <a:ext uri="{FF2B5EF4-FFF2-40B4-BE49-F238E27FC236}">
                    <a16:creationId xmlns:a16="http://schemas.microsoft.com/office/drawing/2014/main" id="{BBAAB1B8-AD3E-41E6-BFDB-A8A1E7E583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8" y="2283"/>
                <a:ext cx="130" cy="130"/>
              </a:xfrm>
              <a:custGeom>
                <a:avLst/>
                <a:gdLst>
                  <a:gd name="T0" fmla="*/ 29 w 46"/>
                  <a:gd name="T1" fmla="*/ 46 h 46"/>
                  <a:gd name="T2" fmla="*/ 34 w 46"/>
                  <a:gd name="T3" fmla="*/ 44 h 46"/>
                  <a:gd name="T4" fmla="*/ 33 w 46"/>
                  <a:gd name="T5" fmla="*/ 41 h 46"/>
                  <a:gd name="T6" fmla="*/ 28 w 46"/>
                  <a:gd name="T7" fmla="*/ 42 h 46"/>
                  <a:gd name="T8" fmla="*/ 23 w 46"/>
                  <a:gd name="T9" fmla="*/ 42 h 46"/>
                  <a:gd name="T10" fmla="*/ 9 w 46"/>
                  <a:gd name="T11" fmla="*/ 37 h 46"/>
                  <a:gd name="T12" fmla="*/ 5 w 46"/>
                  <a:gd name="T13" fmla="*/ 23 h 46"/>
                  <a:gd name="T14" fmla="*/ 9 w 46"/>
                  <a:gd name="T15" fmla="*/ 9 h 46"/>
                  <a:gd name="T16" fmla="*/ 23 w 46"/>
                  <a:gd name="T17" fmla="*/ 4 h 46"/>
                  <a:gd name="T18" fmla="*/ 37 w 46"/>
                  <a:gd name="T19" fmla="*/ 9 h 46"/>
                  <a:gd name="T20" fmla="*/ 42 w 46"/>
                  <a:gd name="T21" fmla="*/ 22 h 46"/>
                  <a:gd name="T22" fmla="*/ 40 w 46"/>
                  <a:gd name="T23" fmla="*/ 29 h 46"/>
                  <a:gd name="T24" fmla="*/ 37 w 46"/>
                  <a:gd name="T25" fmla="*/ 31 h 46"/>
                  <a:gd name="T26" fmla="*/ 34 w 46"/>
                  <a:gd name="T27" fmla="*/ 30 h 46"/>
                  <a:gd name="T28" fmla="*/ 33 w 46"/>
                  <a:gd name="T29" fmla="*/ 28 h 46"/>
                  <a:gd name="T30" fmla="*/ 33 w 46"/>
                  <a:gd name="T31" fmla="*/ 12 h 46"/>
                  <a:gd name="T32" fmla="*/ 28 w 46"/>
                  <a:gd name="T33" fmla="*/ 12 h 46"/>
                  <a:gd name="T34" fmla="*/ 28 w 46"/>
                  <a:gd name="T35" fmla="*/ 15 h 46"/>
                  <a:gd name="T36" fmla="*/ 25 w 46"/>
                  <a:gd name="T37" fmla="*/ 13 h 46"/>
                  <a:gd name="T38" fmla="*/ 21 w 46"/>
                  <a:gd name="T39" fmla="*/ 12 h 46"/>
                  <a:gd name="T40" fmla="*/ 14 w 46"/>
                  <a:gd name="T41" fmla="*/ 15 h 46"/>
                  <a:gd name="T42" fmla="*/ 12 w 46"/>
                  <a:gd name="T43" fmla="*/ 24 h 46"/>
                  <a:gd name="T44" fmla="*/ 14 w 46"/>
                  <a:gd name="T45" fmla="*/ 32 h 46"/>
                  <a:gd name="T46" fmla="*/ 21 w 46"/>
                  <a:gd name="T47" fmla="*/ 36 h 46"/>
                  <a:gd name="T48" fmla="*/ 25 w 46"/>
                  <a:gd name="T49" fmla="*/ 35 h 46"/>
                  <a:gd name="T50" fmla="*/ 29 w 46"/>
                  <a:gd name="T51" fmla="*/ 32 h 46"/>
                  <a:gd name="T52" fmla="*/ 31 w 46"/>
                  <a:gd name="T53" fmla="*/ 35 h 46"/>
                  <a:gd name="T54" fmla="*/ 36 w 46"/>
                  <a:gd name="T55" fmla="*/ 36 h 46"/>
                  <a:gd name="T56" fmla="*/ 43 w 46"/>
                  <a:gd name="T57" fmla="*/ 32 h 46"/>
                  <a:gd name="T58" fmla="*/ 46 w 46"/>
                  <a:gd name="T59" fmla="*/ 22 h 46"/>
                  <a:gd name="T60" fmla="*/ 40 w 46"/>
                  <a:gd name="T61" fmla="*/ 6 h 46"/>
                  <a:gd name="T62" fmla="*/ 23 w 46"/>
                  <a:gd name="T63" fmla="*/ 0 h 46"/>
                  <a:gd name="T64" fmla="*/ 6 w 46"/>
                  <a:gd name="T65" fmla="*/ 6 h 46"/>
                  <a:gd name="T66" fmla="*/ 0 w 46"/>
                  <a:gd name="T67" fmla="*/ 23 h 46"/>
                  <a:gd name="T68" fmla="*/ 6 w 46"/>
                  <a:gd name="T69" fmla="*/ 40 h 46"/>
                  <a:gd name="T70" fmla="*/ 23 w 46"/>
                  <a:gd name="T71" fmla="*/ 46 h 46"/>
                  <a:gd name="T72" fmla="*/ 29 w 46"/>
                  <a:gd name="T73" fmla="*/ 46 h 46"/>
                  <a:gd name="T74" fmla="*/ 28 w 46"/>
                  <a:gd name="T75" fmla="*/ 28 h 46"/>
                  <a:gd name="T76" fmla="*/ 25 w 46"/>
                  <a:gd name="T77" fmla="*/ 30 h 46"/>
                  <a:gd name="T78" fmla="*/ 22 w 46"/>
                  <a:gd name="T79" fmla="*/ 30 h 46"/>
                  <a:gd name="T80" fmla="*/ 18 w 46"/>
                  <a:gd name="T81" fmla="*/ 29 h 46"/>
                  <a:gd name="T82" fmla="*/ 17 w 46"/>
                  <a:gd name="T83" fmla="*/ 24 h 46"/>
                  <a:gd name="T84" fmla="*/ 18 w 46"/>
                  <a:gd name="T85" fmla="*/ 19 h 46"/>
                  <a:gd name="T86" fmla="*/ 22 w 46"/>
                  <a:gd name="T87" fmla="*/ 17 h 46"/>
                  <a:gd name="T88" fmla="*/ 25 w 46"/>
                  <a:gd name="T89" fmla="*/ 18 h 46"/>
                  <a:gd name="T90" fmla="*/ 28 w 46"/>
                  <a:gd name="T91" fmla="*/ 19 h 46"/>
                  <a:gd name="T92" fmla="*/ 28 w 46"/>
                  <a:gd name="T93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46">
                    <a:moveTo>
                      <a:pt x="29" y="46"/>
                    </a:moveTo>
                    <a:cubicBezTo>
                      <a:pt x="31" y="45"/>
                      <a:pt x="32" y="45"/>
                      <a:pt x="34" y="44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1" y="41"/>
                      <a:pt x="30" y="42"/>
                      <a:pt x="28" y="42"/>
                    </a:cubicBezTo>
                    <a:cubicBezTo>
                      <a:pt x="26" y="42"/>
                      <a:pt x="25" y="42"/>
                      <a:pt x="23" y="42"/>
                    </a:cubicBezTo>
                    <a:cubicBezTo>
                      <a:pt x="17" y="42"/>
                      <a:pt x="13" y="41"/>
                      <a:pt x="9" y="37"/>
                    </a:cubicBezTo>
                    <a:cubicBezTo>
                      <a:pt x="6" y="34"/>
                      <a:pt x="5" y="29"/>
                      <a:pt x="5" y="23"/>
                    </a:cubicBezTo>
                    <a:cubicBezTo>
                      <a:pt x="5" y="17"/>
                      <a:pt x="6" y="13"/>
                      <a:pt x="9" y="9"/>
                    </a:cubicBezTo>
                    <a:cubicBezTo>
                      <a:pt x="13" y="6"/>
                      <a:pt x="17" y="4"/>
                      <a:pt x="23" y="4"/>
                    </a:cubicBezTo>
                    <a:cubicBezTo>
                      <a:pt x="29" y="4"/>
                      <a:pt x="33" y="6"/>
                      <a:pt x="37" y="9"/>
                    </a:cubicBezTo>
                    <a:cubicBezTo>
                      <a:pt x="40" y="12"/>
                      <a:pt x="42" y="17"/>
                      <a:pt x="42" y="22"/>
                    </a:cubicBezTo>
                    <a:cubicBezTo>
                      <a:pt x="42" y="25"/>
                      <a:pt x="41" y="27"/>
                      <a:pt x="40" y="29"/>
                    </a:cubicBezTo>
                    <a:cubicBezTo>
                      <a:pt x="39" y="30"/>
                      <a:pt x="38" y="31"/>
                      <a:pt x="37" y="31"/>
                    </a:cubicBezTo>
                    <a:cubicBezTo>
                      <a:pt x="35" y="31"/>
                      <a:pt x="35" y="31"/>
                      <a:pt x="34" y="30"/>
                    </a:cubicBezTo>
                    <a:cubicBezTo>
                      <a:pt x="34" y="30"/>
                      <a:pt x="33" y="29"/>
                      <a:pt x="33" y="28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4"/>
                      <a:pt x="26" y="13"/>
                      <a:pt x="25" y="13"/>
                    </a:cubicBezTo>
                    <a:cubicBezTo>
                      <a:pt x="24" y="12"/>
                      <a:pt x="22" y="12"/>
                      <a:pt x="21" y="12"/>
                    </a:cubicBezTo>
                    <a:cubicBezTo>
                      <a:pt x="18" y="12"/>
                      <a:pt x="16" y="13"/>
                      <a:pt x="14" y="15"/>
                    </a:cubicBezTo>
                    <a:cubicBezTo>
                      <a:pt x="12" y="17"/>
                      <a:pt x="12" y="20"/>
                      <a:pt x="12" y="24"/>
                    </a:cubicBezTo>
                    <a:cubicBezTo>
                      <a:pt x="12" y="27"/>
                      <a:pt x="12" y="30"/>
                      <a:pt x="14" y="32"/>
                    </a:cubicBezTo>
                    <a:cubicBezTo>
                      <a:pt x="16" y="34"/>
                      <a:pt x="18" y="36"/>
                      <a:pt x="21" y="36"/>
                    </a:cubicBezTo>
                    <a:cubicBezTo>
                      <a:pt x="22" y="36"/>
                      <a:pt x="24" y="35"/>
                      <a:pt x="25" y="35"/>
                    </a:cubicBezTo>
                    <a:cubicBezTo>
                      <a:pt x="26" y="34"/>
                      <a:pt x="28" y="33"/>
                      <a:pt x="29" y="32"/>
                    </a:cubicBezTo>
                    <a:cubicBezTo>
                      <a:pt x="29" y="33"/>
                      <a:pt x="30" y="34"/>
                      <a:pt x="31" y="35"/>
                    </a:cubicBezTo>
                    <a:cubicBezTo>
                      <a:pt x="33" y="35"/>
                      <a:pt x="34" y="36"/>
                      <a:pt x="36" y="36"/>
                    </a:cubicBezTo>
                    <a:cubicBezTo>
                      <a:pt x="39" y="36"/>
                      <a:pt x="41" y="34"/>
                      <a:pt x="43" y="32"/>
                    </a:cubicBezTo>
                    <a:cubicBezTo>
                      <a:pt x="45" y="30"/>
                      <a:pt x="46" y="27"/>
                      <a:pt x="46" y="22"/>
                    </a:cubicBezTo>
                    <a:cubicBezTo>
                      <a:pt x="46" y="15"/>
                      <a:pt x="44" y="10"/>
                      <a:pt x="40" y="6"/>
                    </a:cubicBezTo>
                    <a:cubicBezTo>
                      <a:pt x="36" y="2"/>
                      <a:pt x="30" y="0"/>
                      <a:pt x="23" y="0"/>
                    </a:cubicBezTo>
                    <a:cubicBezTo>
                      <a:pt x="16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3"/>
                    </a:cubicBezTo>
                    <a:cubicBezTo>
                      <a:pt x="0" y="30"/>
                      <a:pt x="2" y="36"/>
                      <a:pt x="6" y="40"/>
                    </a:cubicBezTo>
                    <a:cubicBezTo>
                      <a:pt x="10" y="44"/>
                      <a:pt x="16" y="46"/>
                      <a:pt x="23" y="46"/>
                    </a:cubicBezTo>
                    <a:cubicBezTo>
                      <a:pt x="25" y="46"/>
                      <a:pt x="27" y="46"/>
                      <a:pt x="29" y="46"/>
                    </a:cubicBezTo>
                    <a:close/>
                    <a:moveTo>
                      <a:pt x="28" y="28"/>
                    </a:moveTo>
                    <a:cubicBezTo>
                      <a:pt x="27" y="29"/>
                      <a:pt x="26" y="30"/>
                      <a:pt x="25" y="30"/>
                    </a:cubicBezTo>
                    <a:cubicBezTo>
                      <a:pt x="24" y="30"/>
                      <a:pt x="23" y="30"/>
                      <a:pt x="22" y="30"/>
                    </a:cubicBezTo>
                    <a:cubicBezTo>
                      <a:pt x="21" y="30"/>
                      <a:pt x="19" y="30"/>
                      <a:pt x="18" y="29"/>
                    </a:cubicBezTo>
                    <a:cubicBezTo>
                      <a:pt x="18" y="28"/>
                      <a:pt x="17" y="26"/>
                      <a:pt x="17" y="24"/>
                    </a:cubicBezTo>
                    <a:cubicBezTo>
                      <a:pt x="17" y="22"/>
                      <a:pt x="18" y="20"/>
                      <a:pt x="18" y="19"/>
                    </a:cubicBezTo>
                    <a:cubicBezTo>
                      <a:pt x="19" y="18"/>
                      <a:pt x="21" y="17"/>
                      <a:pt x="22" y="17"/>
                    </a:cubicBezTo>
                    <a:cubicBezTo>
                      <a:pt x="23" y="17"/>
                      <a:pt x="24" y="17"/>
                      <a:pt x="25" y="18"/>
                    </a:cubicBezTo>
                    <a:cubicBezTo>
                      <a:pt x="26" y="18"/>
                      <a:pt x="27" y="19"/>
                      <a:pt x="28" y="19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952" name="Groupe 951">
            <a:extLst>
              <a:ext uri="{FF2B5EF4-FFF2-40B4-BE49-F238E27FC236}">
                <a16:creationId xmlns:a16="http://schemas.microsoft.com/office/drawing/2014/main" id="{90AD9FF7-2D68-4ECE-B87A-83EC02A4BA11}"/>
              </a:ext>
            </a:extLst>
          </p:cNvPr>
          <p:cNvGrpSpPr/>
          <p:nvPr/>
        </p:nvGrpSpPr>
        <p:grpSpPr>
          <a:xfrm>
            <a:off x="1119308" y="3630551"/>
            <a:ext cx="648753" cy="649083"/>
            <a:chOff x="1121159" y="3935887"/>
            <a:chExt cx="648743" cy="649073"/>
          </a:xfrm>
        </p:grpSpPr>
        <p:sp>
          <p:nvSpPr>
            <p:cNvPr id="953" name="Oval 5">
              <a:extLst>
                <a:ext uri="{FF2B5EF4-FFF2-40B4-BE49-F238E27FC236}">
                  <a16:creationId xmlns:a16="http://schemas.microsoft.com/office/drawing/2014/main" id="{42BACCC7-1D40-49B5-983E-B81E73D41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159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954" name="Group 174">
              <a:extLst>
                <a:ext uri="{FF2B5EF4-FFF2-40B4-BE49-F238E27FC236}">
                  <a16:creationId xmlns:a16="http://schemas.microsoft.com/office/drawing/2014/main" id="{1871D5FF-3D6C-4D9B-AAEF-1D86B5F25CF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54062" y="4112419"/>
              <a:ext cx="382936" cy="312730"/>
              <a:chOff x="716" y="2542"/>
              <a:chExt cx="360" cy="294"/>
            </a:xfrm>
          </p:grpSpPr>
          <p:sp>
            <p:nvSpPr>
              <p:cNvPr id="955" name="Freeform 175">
                <a:extLst>
                  <a:ext uri="{FF2B5EF4-FFF2-40B4-BE49-F238E27FC236}">
                    <a16:creationId xmlns:a16="http://schemas.microsoft.com/office/drawing/2014/main" id="{BAC99E01-FDA6-44F2-A7BB-A44527471E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" y="2542"/>
                <a:ext cx="135" cy="74"/>
              </a:xfrm>
              <a:custGeom>
                <a:avLst/>
                <a:gdLst>
                  <a:gd name="T0" fmla="*/ 39 w 48"/>
                  <a:gd name="T1" fmla="*/ 6 h 26"/>
                  <a:gd name="T2" fmla="*/ 42 w 48"/>
                  <a:gd name="T3" fmla="*/ 9 h 26"/>
                  <a:gd name="T4" fmla="*/ 42 w 48"/>
                  <a:gd name="T5" fmla="*/ 24 h 26"/>
                  <a:gd name="T6" fmla="*/ 6 w 48"/>
                  <a:gd name="T7" fmla="*/ 24 h 26"/>
                  <a:gd name="T8" fmla="*/ 6 w 48"/>
                  <a:gd name="T9" fmla="*/ 9 h 26"/>
                  <a:gd name="T10" fmla="*/ 9 w 48"/>
                  <a:gd name="T11" fmla="*/ 6 h 26"/>
                  <a:gd name="T12" fmla="*/ 39 w 48"/>
                  <a:gd name="T13" fmla="*/ 6 h 26"/>
                  <a:gd name="T14" fmla="*/ 39 w 48"/>
                  <a:gd name="T15" fmla="*/ 0 h 26"/>
                  <a:gd name="T16" fmla="*/ 9 w 48"/>
                  <a:gd name="T17" fmla="*/ 0 h 26"/>
                  <a:gd name="T18" fmla="*/ 0 w 48"/>
                  <a:gd name="T19" fmla="*/ 9 h 26"/>
                  <a:gd name="T20" fmla="*/ 0 w 48"/>
                  <a:gd name="T21" fmla="*/ 26 h 26"/>
                  <a:gd name="T22" fmla="*/ 48 w 48"/>
                  <a:gd name="T23" fmla="*/ 26 h 26"/>
                  <a:gd name="T24" fmla="*/ 48 w 48"/>
                  <a:gd name="T25" fmla="*/ 9 h 26"/>
                  <a:gd name="T26" fmla="*/ 39 w 48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26">
                    <a:moveTo>
                      <a:pt x="39" y="6"/>
                    </a:moveTo>
                    <a:cubicBezTo>
                      <a:pt x="41" y="6"/>
                      <a:pt x="42" y="7"/>
                      <a:pt x="42" y="9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7" y="6"/>
                      <a:pt x="9" y="6"/>
                    </a:cubicBezTo>
                    <a:cubicBezTo>
                      <a:pt x="39" y="6"/>
                      <a:pt x="39" y="6"/>
                      <a:pt x="39" y="6"/>
                    </a:cubicBezTo>
                    <a:moveTo>
                      <a:pt x="3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4"/>
                      <a:pt x="44" y="0"/>
                      <a:pt x="39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56" name="Freeform 176">
                <a:extLst>
                  <a:ext uri="{FF2B5EF4-FFF2-40B4-BE49-F238E27FC236}">
                    <a16:creationId xmlns:a16="http://schemas.microsoft.com/office/drawing/2014/main" id="{65555D75-7B30-4CF2-A976-E2EE5C761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" y="2599"/>
                <a:ext cx="360" cy="127"/>
              </a:xfrm>
              <a:custGeom>
                <a:avLst/>
                <a:gdLst>
                  <a:gd name="T0" fmla="*/ 99 w 128"/>
                  <a:gd name="T1" fmla="*/ 45 h 45"/>
                  <a:gd name="T2" fmla="*/ 128 w 128"/>
                  <a:gd name="T3" fmla="*/ 28 h 45"/>
                  <a:gd name="T4" fmla="*/ 128 w 128"/>
                  <a:gd name="T5" fmla="*/ 10 h 45"/>
                  <a:gd name="T6" fmla="*/ 118 w 128"/>
                  <a:gd name="T7" fmla="*/ 0 h 45"/>
                  <a:gd name="T8" fmla="*/ 10 w 128"/>
                  <a:gd name="T9" fmla="*/ 0 h 45"/>
                  <a:gd name="T10" fmla="*/ 0 w 128"/>
                  <a:gd name="T11" fmla="*/ 10 h 45"/>
                  <a:gd name="T12" fmla="*/ 0 w 128"/>
                  <a:gd name="T13" fmla="*/ 28 h 45"/>
                  <a:gd name="T14" fmla="*/ 29 w 128"/>
                  <a:gd name="T15" fmla="*/ 45 h 45"/>
                  <a:gd name="T16" fmla="*/ 99 w 128"/>
                  <a:gd name="T1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45">
                    <a:moveTo>
                      <a:pt x="99" y="45"/>
                    </a:moveTo>
                    <a:cubicBezTo>
                      <a:pt x="128" y="28"/>
                      <a:pt x="128" y="28"/>
                      <a:pt x="128" y="28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4"/>
                      <a:pt x="124" y="0"/>
                      <a:pt x="11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9" y="45"/>
                      <a:pt x="29" y="45"/>
                      <a:pt x="29" y="45"/>
                    </a:cubicBezTo>
                    <a:lnTo>
                      <a:pt x="99" y="45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57" name="Freeform 177">
                <a:extLst>
                  <a:ext uri="{FF2B5EF4-FFF2-40B4-BE49-F238E27FC236}">
                    <a16:creationId xmlns:a16="http://schemas.microsoft.com/office/drawing/2014/main" id="{39970C7A-EF34-49D6-87DA-78F4E9524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" y="2689"/>
                <a:ext cx="360" cy="147"/>
              </a:xfrm>
              <a:custGeom>
                <a:avLst/>
                <a:gdLst>
                  <a:gd name="T0" fmla="*/ 100 w 128"/>
                  <a:gd name="T1" fmla="*/ 16 h 52"/>
                  <a:gd name="T2" fmla="*/ 28 w 128"/>
                  <a:gd name="T3" fmla="*/ 16 h 52"/>
                  <a:gd name="T4" fmla="*/ 0 w 128"/>
                  <a:gd name="T5" fmla="*/ 0 h 52"/>
                  <a:gd name="T6" fmla="*/ 0 w 128"/>
                  <a:gd name="T7" fmla="*/ 42 h 52"/>
                  <a:gd name="T8" fmla="*/ 10 w 128"/>
                  <a:gd name="T9" fmla="*/ 52 h 52"/>
                  <a:gd name="T10" fmla="*/ 118 w 128"/>
                  <a:gd name="T11" fmla="*/ 52 h 52"/>
                  <a:gd name="T12" fmla="*/ 128 w 128"/>
                  <a:gd name="T13" fmla="*/ 42 h 52"/>
                  <a:gd name="T14" fmla="*/ 128 w 128"/>
                  <a:gd name="T15" fmla="*/ 0 h 52"/>
                  <a:gd name="T16" fmla="*/ 100 w 128"/>
                  <a:gd name="T17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52">
                    <a:moveTo>
                      <a:pt x="100" y="16"/>
                    </a:moveTo>
                    <a:cubicBezTo>
                      <a:pt x="28" y="16"/>
                      <a:pt x="28" y="16"/>
                      <a:pt x="28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8"/>
                      <a:pt x="4" y="52"/>
                      <a:pt x="10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24" y="52"/>
                      <a:pt x="128" y="48"/>
                      <a:pt x="128" y="42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00" y="16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58" name="Freeform 178">
                <a:extLst>
                  <a:ext uri="{FF2B5EF4-FFF2-40B4-BE49-F238E27FC236}">
                    <a16:creationId xmlns:a16="http://schemas.microsoft.com/office/drawing/2014/main" id="{811CCF77-64AC-4FE9-B98C-242BE7ED7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" y="2678"/>
                <a:ext cx="360" cy="56"/>
              </a:xfrm>
              <a:custGeom>
                <a:avLst/>
                <a:gdLst>
                  <a:gd name="T0" fmla="*/ 279 w 360"/>
                  <a:gd name="T1" fmla="*/ 48 h 56"/>
                  <a:gd name="T2" fmla="*/ 82 w 360"/>
                  <a:gd name="T3" fmla="*/ 48 h 56"/>
                  <a:gd name="T4" fmla="*/ 0 w 360"/>
                  <a:gd name="T5" fmla="*/ 0 h 56"/>
                  <a:gd name="T6" fmla="*/ 0 w 360"/>
                  <a:gd name="T7" fmla="*/ 11 h 56"/>
                  <a:gd name="T8" fmla="*/ 79 w 360"/>
                  <a:gd name="T9" fmla="*/ 56 h 56"/>
                  <a:gd name="T10" fmla="*/ 281 w 360"/>
                  <a:gd name="T11" fmla="*/ 56 h 56"/>
                  <a:gd name="T12" fmla="*/ 360 w 360"/>
                  <a:gd name="T13" fmla="*/ 11 h 56"/>
                  <a:gd name="T14" fmla="*/ 360 w 360"/>
                  <a:gd name="T15" fmla="*/ 0 h 56"/>
                  <a:gd name="T16" fmla="*/ 279 w 360"/>
                  <a:gd name="T1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56">
                    <a:moveTo>
                      <a:pt x="279" y="48"/>
                    </a:moveTo>
                    <a:lnTo>
                      <a:pt x="82" y="48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79" y="56"/>
                    </a:lnTo>
                    <a:lnTo>
                      <a:pt x="281" y="56"/>
                    </a:lnTo>
                    <a:lnTo>
                      <a:pt x="360" y="11"/>
                    </a:lnTo>
                    <a:lnTo>
                      <a:pt x="360" y="0"/>
                    </a:lnTo>
                    <a:lnTo>
                      <a:pt x="27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59" name="Freeform 179">
                <a:extLst>
                  <a:ext uri="{FF2B5EF4-FFF2-40B4-BE49-F238E27FC236}">
                    <a16:creationId xmlns:a16="http://schemas.microsoft.com/office/drawing/2014/main" id="{FE79CCCF-4F7D-472B-8B41-F52089FAF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" y="2700"/>
                <a:ext cx="34" cy="57"/>
              </a:xfrm>
              <a:custGeom>
                <a:avLst/>
                <a:gdLst>
                  <a:gd name="T0" fmla="*/ 4 w 12"/>
                  <a:gd name="T1" fmla="*/ 20 h 20"/>
                  <a:gd name="T2" fmla="*/ 0 w 12"/>
                  <a:gd name="T3" fmla="*/ 16 h 20"/>
                  <a:gd name="T4" fmla="*/ 0 w 12"/>
                  <a:gd name="T5" fmla="*/ 0 h 20"/>
                  <a:gd name="T6" fmla="*/ 12 w 12"/>
                  <a:gd name="T7" fmla="*/ 0 h 20"/>
                  <a:gd name="T8" fmla="*/ 12 w 12"/>
                  <a:gd name="T9" fmla="*/ 16 h 20"/>
                  <a:gd name="T10" fmla="*/ 8 w 12"/>
                  <a:gd name="T11" fmla="*/ 20 h 20"/>
                  <a:gd name="T12" fmla="*/ 4 w 12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0">
                    <a:moveTo>
                      <a:pt x="4" y="20"/>
                    </a:moveTo>
                    <a:cubicBezTo>
                      <a:pt x="2" y="20"/>
                      <a:pt x="0" y="18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8"/>
                      <a:pt x="10" y="20"/>
                      <a:pt x="8" y="20"/>
                    </a:cubicBez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60" name="Freeform 180">
                <a:extLst>
                  <a:ext uri="{FF2B5EF4-FFF2-40B4-BE49-F238E27FC236}">
                    <a16:creationId xmlns:a16="http://schemas.microsoft.com/office/drawing/2014/main" id="{127E391A-C6C7-41A0-9B56-1F59255AAC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4" y="2695"/>
                <a:ext cx="45" cy="68"/>
              </a:xfrm>
              <a:custGeom>
                <a:avLst/>
                <a:gdLst>
                  <a:gd name="T0" fmla="*/ 13 w 16"/>
                  <a:gd name="T1" fmla="*/ 3 h 24"/>
                  <a:gd name="T2" fmla="*/ 13 w 16"/>
                  <a:gd name="T3" fmla="*/ 18 h 24"/>
                  <a:gd name="T4" fmla="*/ 10 w 16"/>
                  <a:gd name="T5" fmla="*/ 21 h 24"/>
                  <a:gd name="T6" fmla="*/ 6 w 16"/>
                  <a:gd name="T7" fmla="*/ 21 h 24"/>
                  <a:gd name="T8" fmla="*/ 3 w 16"/>
                  <a:gd name="T9" fmla="*/ 18 h 24"/>
                  <a:gd name="T10" fmla="*/ 3 w 16"/>
                  <a:gd name="T11" fmla="*/ 3 h 24"/>
                  <a:gd name="T12" fmla="*/ 13 w 16"/>
                  <a:gd name="T13" fmla="*/ 3 h 24"/>
                  <a:gd name="T14" fmla="*/ 16 w 16"/>
                  <a:gd name="T15" fmla="*/ 0 h 24"/>
                  <a:gd name="T16" fmla="*/ 0 w 16"/>
                  <a:gd name="T17" fmla="*/ 0 h 24"/>
                  <a:gd name="T18" fmla="*/ 0 w 16"/>
                  <a:gd name="T19" fmla="*/ 18 h 24"/>
                  <a:gd name="T20" fmla="*/ 6 w 16"/>
                  <a:gd name="T21" fmla="*/ 24 h 24"/>
                  <a:gd name="T22" fmla="*/ 10 w 16"/>
                  <a:gd name="T23" fmla="*/ 24 h 24"/>
                  <a:gd name="T24" fmla="*/ 16 w 16"/>
                  <a:gd name="T25" fmla="*/ 18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3" y="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1" y="21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3" y="19"/>
                      <a:pt x="3" y="18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3" y="3"/>
                      <a:pt x="13" y="3"/>
                      <a:pt x="13" y="3"/>
                    </a:cubicBezTo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3" y="24"/>
                      <a:pt x="16" y="21"/>
                      <a:pt x="16" y="18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61" name="Freeform 181">
                <a:extLst>
                  <a:ext uri="{FF2B5EF4-FFF2-40B4-BE49-F238E27FC236}">
                    <a16:creationId xmlns:a16="http://schemas.microsoft.com/office/drawing/2014/main" id="{8484D8DD-7647-4B1E-B8FB-1F49D2F5D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2700"/>
                <a:ext cx="34" cy="57"/>
              </a:xfrm>
              <a:custGeom>
                <a:avLst/>
                <a:gdLst>
                  <a:gd name="T0" fmla="*/ 4 w 12"/>
                  <a:gd name="T1" fmla="*/ 20 h 20"/>
                  <a:gd name="T2" fmla="*/ 0 w 12"/>
                  <a:gd name="T3" fmla="*/ 16 h 20"/>
                  <a:gd name="T4" fmla="*/ 0 w 12"/>
                  <a:gd name="T5" fmla="*/ 0 h 20"/>
                  <a:gd name="T6" fmla="*/ 12 w 12"/>
                  <a:gd name="T7" fmla="*/ 0 h 20"/>
                  <a:gd name="T8" fmla="*/ 12 w 12"/>
                  <a:gd name="T9" fmla="*/ 16 h 20"/>
                  <a:gd name="T10" fmla="*/ 8 w 12"/>
                  <a:gd name="T11" fmla="*/ 20 h 20"/>
                  <a:gd name="T12" fmla="*/ 4 w 12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0">
                    <a:moveTo>
                      <a:pt x="4" y="20"/>
                    </a:moveTo>
                    <a:cubicBezTo>
                      <a:pt x="2" y="20"/>
                      <a:pt x="0" y="18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8"/>
                      <a:pt x="10" y="20"/>
                      <a:pt x="8" y="20"/>
                    </a:cubicBez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62" name="Freeform 182">
                <a:extLst>
                  <a:ext uri="{FF2B5EF4-FFF2-40B4-BE49-F238E27FC236}">
                    <a16:creationId xmlns:a16="http://schemas.microsoft.com/office/drawing/2014/main" id="{B7702CB7-9A6F-40FB-AC88-1926A3FE58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" y="2695"/>
                <a:ext cx="45" cy="68"/>
              </a:xfrm>
              <a:custGeom>
                <a:avLst/>
                <a:gdLst>
                  <a:gd name="T0" fmla="*/ 13 w 16"/>
                  <a:gd name="T1" fmla="*/ 3 h 24"/>
                  <a:gd name="T2" fmla="*/ 13 w 16"/>
                  <a:gd name="T3" fmla="*/ 18 h 24"/>
                  <a:gd name="T4" fmla="*/ 10 w 16"/>
                  <a:gd name="T5" fmla="*/ 21 h 24"/>
                  <a:gd name="T6" fmla="*/ 6 w 16"/>
                  <a:gd name="T7" fmla="*/ 21 h 24"/>
                  <a:gd name="T8" fmla="*/ 3 w 16"/>
                  <a:gd name="T9" fmla="*/ 18 h 24"/>
                  <a:gd name="T10" fmla="*/ 3 w 16"/>
                  <a:gd name="T11" fmla="*/ 3 h 24"/>
                  <a:gd name="T12" fmla="*/ 13 w 16"/>
                  <a:gd name="T13" fmla="*/ 3 h 24"/>
                  <a:gd name="T14" fmla="*/ 16 w 16"/>
                  <a:gd name="T15" fmla="*/ 0 h 24"/>
                  <a:gd name="T16" fmla="*/ 0 w 16"/>
                  <a:gd name="T17" fmla="*/ 0 h 24"/>
                  <a:gd name="T18" fmla="*/ 0 w 16"/>
                  <a:gd name="T19" fmla="*/ 18 h 24"/>
                  <a:gd name="T20" fmla="*/ 6 w 16"/>
                  <a:gd name="T21" fmla="*/ 24 h 24"/>
                  <a:gd name="T22" fmla="*/ 10 w 16"/>
                  <a:gd name="T23" fmla="*/ 24 h 24"/>
                  <a:gd name="T24" fmla="*/ 16 w 16"/>
                  <a:gd name="T25" fmla="*/ 18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3" y="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1" y="21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3" y="19"/>
                      <a:pt x="3" y="18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3" y="3"/>
                      <a:pt x="13" y="3"/>
                      <a:pt x="13" y="3"/>
                    </a:cubicBezTo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3" y="24"/>
                      <a:pt x="16" y="21"/>
                      <a:pt x="16" y="18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963" name="Groupe 962">
            <a:extLst>
              <a:ext uri="{FF2B5EF4-FFF2-40B4-BE49-F238E27FC236}">
                <a16:creationId xmlns:a16="http://schemas.microsoft.com/office/drawing/2014/main" id="{C4096A3A-3EBA-42D2-AF52-66312D4C5031}"/>
              </a:ext>
            </a:extLst>
          </p:cNvPr>
          <p:cNvGrpSpPr/>
          <p:nvPr/>
        </p:nvGrpSpPr>
        <p:grpSpPr>
          <a:xfrm>
            <a:off x="7669337" y="2773107"/>
            <a:ext cx="648753" cy="649083"/>
            <a:chOff x="7671088" y="2962223"/>
            <a:chExt cx="648743" cy="649073"/>
          </a:xfrm>
        </p:grpSpPr>
        <p:sp>
          <p:nvSpPr>
            <p:cNvPr id="964" name="Oval 5">
              <a:extLst>
                <a:ext uri="{FF2B5EF4-FFF2-40B4-BE49-F238E27FC236}">
                  <a16:creationId xmlns:a16="http://schemas.microsoft.com/office/drawing/2014/main" id="{83A7D57F-D521-4787-849E-26A4634AE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1088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965" name="Group 185">
              <a:extLst>
                <a:ext uri="{FF2B5EF4-FFF2-40B4-BE49-F238E27FC236}">
                  <a16:creationId xmlns:a16="http://schemas.microsoft.com/office/drawing/2014/main" id="{AD0D01DA-8FF5-4ABF-8C80-7D72B0714DF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91798" y="3115910"/>
              <a:ext cx="407322" cy="341698"/>
              <a:chOff x="4880" y="1946"/>
              <a:chExt cx="360" cy="302"/>
            </a:xfrm>
          </p:grpSpPr>
          <p:sp>
            <p:nvSpPr>
              <p:cNvPr id="966" name="Freeform 186">
                <a:extLst>
                  <a:ext uri="{FF2B5EF4-FFF2-40B4-BE49-F238E27FC236}">
                    <a16:creationId xmlns:a16="http://schemas.microsoft.com/office/drawing/2014/main" id="{4E00E0D5-487C-45E9-B6F3-6AC9FDF1F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0" y="1946"/>
                <a:ext cx="191" cy="248"/>
              </a:xfrm>
              <a:custGeom>
                <a:avLst/>
                <a:gdLst>
                  <a:gd name="T0" fmla="*/ 8 w 68"/>
                  <a:gd name="T1" fmla="*/ 0 h 88"/>
                  <a:gd name="T2" fmla="*/ 0 w 68"/>
                  <a:gd name="T3" fmla="*/ 8 h 88"/>
                  <a:gd name="T4" fmla="*/ 0 w 68"/>
                  <a:gd name="T5" fmla="*/ 78 h 88"/>
                  <a:gd name="T6" fmla="*/ 10 w 68"/>
                  <a:gd name="T7" fmla="*/ 88 h 88"/>
                  <a:gd name="T8" fmla="*/ 68 w 68"/>
                  <a:gd name="T9" fmla="*/ 88 h 88"/>
                  <a:gd name="T10" fmla="*/ 52 w 68"/>
                  <a:gd name="T11" fmla="*/ 0 h 88"/>
                  <a:gd name="T12" fmla="*/ 8 w 68"/>
                  <a:gd name="T1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8">
                    <a:moveTo>
                      <a:pt x="8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3"/>
                      <a:pt x="4" y="88"/>
                      <a:pt x="10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67" name="Freeform 187">
                <a:extLst>
                  <a:ext uri="{FF2B5EF4-FFF2-40B4-BE49-F238E27FC236}">
                    <a16:creationId xmlns:a16="http://schemas.microsoft.com/office/drawing/2014/main" id="{1A7D2E61-4906-4B56-B719-7AC5F7F11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6" y="1946"/>
                <a:ext cx="214" cy="248"/>
              </a:xfrm>
              <a:custGeom>
                <a:avLst/>
                <a:gdLst>
                  <a:gd name="T0" fmla="*/ 68 w 76"/>
                  <a:gd name="T1" fmla="*/ 0 h 88"/>
                  <a:gd name="T2" fmla="*/ 0 w 76"/>
                  <a:gd name="T3" fmla="*/ 0 h 88"/>
                  <a:gd name="T4" fmla="*/ 16 w 76"/>
                  <a:gd name="T5" fmla="*/ 88 h 88"/>
                  <a:gd name="T6" fmla="*/ 66 w 76"/>
                  <a:gd name="T7" fmla="*/ 88 h 88"/>
                  <a:gd name="T8" fmla="*/ 76 w 76"/>
                  <a:gd name="T9" fmla="*/ 78 h 88"/>
                  <a:gd name="T10" fmla="*/ 76 w 76"/>
                  <a:gd name="T11" fmla="*/ 8 h 88"/>
                  <a:gd name="T12" fmla="*/ 68 w 76"/>
                  <a:gd name="T1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88">
                    <a:moveTo>
                      <a:pt x="6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2" y="88"/>
                      <a:pt x="76" y="83"/>
                      <a:pt x="76" y="7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3"/>
                      <a:pt x="72" y="0"/>
                      <a:pt x="68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68" name="Freeform 188">
                <a:extLst>
                  <a:ext uri="{FF2B5EF4-FFF2-40B4-BE49-F238E27FC236}">
                    <a16:creationId xmlns:a16="http://schemas.microsoft.com/office/drawing/2014/main" id="{D0DCC586-0A42-41BD-89C9-9CCAD8DEC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" y="2028"/>
                <a:ext cx="76" cy="76"/>
              </a:xfrm>
              <a:custGeom>
                <a:avLst/>
                <a:gdLst>
                  <a:gd name="T0" fmla="*/ 0 w 76"/>
                  <a:gd name="T1" fmla="*/ 0 h 76"/>
                  <a:gd name="T2" fmla="*/ 76 w 76"/>
                  <a:gd name="T3" fmla="*/ 8 h 76"/>
                  <a:gd name="T4" fmla="*/ 53 w 76"/>
                  <a:gd name="T5" fmla="*/ 31 h 76"/>
                  <a:gd name="T6" fmla="*/ 76 w 76"/>
                  <a:gd name="T7" fmla="*/ 53 h 76"/>
                  <a:gd name="T8" fmla="*/ 50 w 76"/>
                  <a:gd name="T9" fmla="*/ 76 h 76"/>
                  <a:gd name="T10" fmla="*/ 31 w 76"/>
                  <a:gd name="T11" fmla="*/ 53 h 76"/>
                  <a:gd name="T12" fmla="*/ 8 w 76"/>
                  <a:gd name="T13" fmla="*/ 76 h 76"/>
                  <a:gd name="T14" fmla="*/ 0 w 76"/>
                  <a:gd name="T1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6">
                    <a:moveTo>
                      <a:pt x="0" y="0"/>
                    </a:moveTo>
                    <a:lnTo>
                      <a:pt x="76" y="8"/>
                    </a:lnTo>
                    <a:lnTo>
                      <a:pt x="53" y="31"/>
                    </a:lnTo>
                    <a:lnTo>
                      <a:pt x="76" y="53"/>
                    </a:lnTo>
                    <a:lnTo>
                      <a:pt x="50" y="76"/>
                    </a:lnTo>
                    <a:lnTo>
                      <a:pt x="31" y="53"/>
                    </a:lnTo>
                    <a:lnTo>
                      <a:pt x="8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69" name="Freeform 189">
                <a:extLst>
                  <a:ext uri="{FF2B5EF4-FFF2-40B4-BE49-F238E27FC236}">
                    <a16:creationId xmlns:a16="http://schemas.microsoft.com/office/drawing/2014/main" id="{965ECBF2-40E7-4ADC-A8AE-E42C672C18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5" y="2025"/>
                <a:ext cx="90" cy="90"/>
              </a:xfrm>
              <a:custGeom>
                <a:avLst/>
                <a:gdLst>
                  <a:gd name="T0" fmla="*/ 11 w 90"/>
                  <a:gd name="T1" fmla="*/ 8 h 90"/>
                  <a:gd name="T2" fmla="*/ 70 w 90"/>
                  <a:gd name="T3" fmla="*/ 17 h 90"/>
                  <a:gd name="T4" fmla="*/ 59 w 90"/>
                  <a:gd name="T5" fmla="*/ 28 h 90"/>
                  <a:gd name="T6" fmla="*/ 54 w 90"/>
                  <a:gd name="T7" fmla="*/ 34 h 90"/>
                  <a:gd name="T8" fmla="*/ 59 w 90"/>
                  <a:gd name="T9" fmla="*/ 39 h 90"/>
                  <a:gd name="T10" fmla="*/ 73 w 90"/>
                  <a:gd name="T11" fmla="*/ 56 h 90"/>
                  <a:gd name="T12" fmla="*/ 56 w 90"/>
                  <a:gd name="T13" fmla="*/ 73 h 90"/>
                  <a:gd name="T14" fmla="*/ 42 w 90"/>
                  <a:gd name="T15" fmla="*/ 56 h 90"/>
                  <a:gd name="T16" fmla="*/ 37 w 90"/>
                  <a:gd name="T17" fmla="*/ 51 h 90"/>
                  <a:gd name="T18" fmla="*/ 31 w 90"/>
                  <a:gd name="T19" fmla="*/ 56 h 90"/>
                  <a:gd name="T20" fmla="*/ 17 w 90"/>
                  <a:gd name="T21" fmla="*/ 70 h 90"/>
                  <a:gd name="T22" fmla="*/ 11 w 90"/>
                  <a:gd name="T23" fmla="*/ 8 h 90"/>
                  <a:gd name="T24" fmla="*/ 0 w 90"/>
                  <a:gd name="T25" fmla="*/ 0 h 90"/>
                  <a:gd name="T26" fmla="*/ 11 w 90"/>
                  <a:gd name="T27" fmla="*/ 90 h 90"/>
                  <a:gd name="T28" fmla="*/ 37 w 90"/>
                  <a:gd name="T29" fmla="*/ 65 h 90"/>
                  <a:gd name="T30" fmla="*/ 56 w 90"/>
                  <a:gd name="T31" fmla="*/ 84 h 90"/>
                  <a:gd name="T32" fmla="*/ 87 w 90"/>
                  <a:gd name="T33" fmla="*/ 56 h 90"/>
                  <a:gd name="T34" fmla="*/ 65 w 90"/>
                  <a:gd name="T35" fmla="*/ 34 h 90"/>
                  <a:gd name="T36" fmla="*/ 90 w 90"/>
                  <a:gd name="T37" fmla="*/ 8 h 90"/>
                  <a:gd name="T38" fmla="*/ 0 w 90"/>
                  <a:gd name="T39" fmla="*/ 0 h 90"/>
                  <a:gd name="T40" fmla="*/ 0 w 90"/>
                  <a:gd name="T4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90">
                    <a:moveTo>
                      <a:pt x="11" y="8"/>
                    </a:moveTo>
                    <a:lnTo>
                      <a:pt x="70" y="17"/>
                    </a:lnTo>
                    <a:lnTo>
                      <a:pt x="59" y="28"/>
                    </a:lnTo>
                    <a:lnTo>
                      <a:pt x="54" y="34"/>
                    </a:lnTo>
                    <a:lnTo>
                      <a:pt x="59" y="39"/>
                    </a:lnTo>
                    <a:lnTo>
                      <a:pt x="73" y="56"/>
                    </a:lnTo>
                    <a:lnTo>
                      <a:pt x="56" y="73"/>
                    </a:lnTo>
                    <a:lnTo>
                      <a:pt x="42" y="56"/>
                    </a:lnTo>
                    <a:lnTo>
                      <a:pt x="37" y="51"/>
                    </a:lnTo>
                    <a:lnTo>
                      <a:pt x="31" y="56"/>
                    </a:lnTo>
                    <a:lnTo>
                      <a:pt x="17" y="70"/>
                    </a:lnTo>
                    <a:lnTo>
                      <a:pt x="11" y="8"/>
                    </a:lnTo>
                    <a:close/>
                    <a:moveTo>
                      <a:pt x="0" y="0"/>
                    </a:moveTo>
                    <a:lnTo>
                      <a:pt x="11" y="90"/>
                    </a:lnTo>
                    <a:lnTo>
                      <a:pt x="37" y="65"/>
                    </a:lnTo>
                    <a:lnTo>
                      <a:pt x="56" y="84"/>
                    </a:lnTo>
                    <a:lnTo>
                      <a:pt x="87" y="56"/>
                    </a:lnTo>
                    <a:lnTo>
                      <a:pt x="65" y="34"/>
                    </a:lnTo>
                    <a:lnTo>
                      <a:pt x="9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70" name="Freeform 190">
                <a:extLst>
                  <a:ext uri="{FF2B5EF4-FFF2-40B4-BE49-F238E27FC236}">
                    <a16:creationId xmlns:a16="http://schemas.microsoft.com/office/drawing/2014/main" id="{722D7C0B-8FEB-483E-A8B5-5172060A88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5" y="2025"/>
                <a:ext cx="90" cy="90"/>
              </a:xfrm>
              <a:custGeom>
                <a:avLst/>
                <a:gdLst>
                  <a:gd name="T0" fmla="*/ 11 w 90"/>
                  <a:gd name="T1" fmla="*/ 8 h 90"/>
                  <a:gd name="T2" fmla="*/ 70 w 90"/>
                  <a:gd name="T3" fmla="*/ 17 h 90"/>
                  <a:gd name="T4" fmla="*/ 59 w 90"/>
                  <a:gd name="T5" fmla="*/ 28 h 90"/>
                  <a:gd name="T6" fmla="*/ 54 w 90"/>
                  <a:gd name="T7" fmla="*/ 34 h 90"/>
                  <a:gd name="T8" fmla="*/ 59 w 90"/>
                  <a:gd name="T9" fmla="*/ 39 h 90"/>
                  <a:gd name="T10" fmla="*/ 73 w 90"/>
                  <a:gd name="T11" fmla="*/ 56 h 90"/>
                  <a:gd name="T12" fmla="*/ 56 w 90"/>
                  <a:gd name="T13" fmla="*/ 73 h 90"/>
                  <a:gd name="T14" fmla="*/ 42 w 90"/>
                  <a:gd name="T15" fmla="*/ 56 h 90"/>
                  <a:gd name="T16" fmla="*/ 37 w 90"/>
                  <a:gd name="T17" fmla="*/ 51 h 90"/>
                  <a:gd name="T18" fmla="*/ 31 w 90"/>
                  <a:gd name="T19" fmla="*/ 56 h 90"/>
                  <a:gd name="T20" fmla="*/ 17 w 90"/>
                  <a:gd name="T21" fmla="*/ 70 h 90"/>
                  <a:gd name="T22" fmla="*/ 11 w 90"/>
                  <a:gd name="T23" fmla="*/ 8 h 90"/>
                  <a:gd name="T24" fmla="*/ 0 w 90"/>
                  <a:gd name="T25" fmla="*/ 0 h 90"/>
                  <a:gd name="T26" fmla="*/ 11 w 90"/>
                  <a:gd name="T27" fmla="*/ 90 h 90"/>
                  <a:gd name="T28" fmla="*/ 37 w 90"/>
                  <a:gd name="T29" fmla="*/ 65 h 90"/>
                  <a:gd name="T30" fmla="*/ 56 w 90"/>
                  <a:gd name="T31" fmla="*/ 84 h 90"/>
                  <a:gd name="T32" fmla="*/ 87 w 90"/>
                  <a:gd name="T33" fmla="*/ 56 h 90"/>
                  <a:gd name="T34" fmla="*/ 65 w 90"/>
                  <a:gd name="T35" fmla="*/ 34 h 90"/>
                  <a:gd name="T36" fmla="*/ 90 w 90"/>
                  <a:gd name="T37" fmla="*/ 8 h 90"/>
                  <a:gd name="T38" fmla="*/ 0 w 90"/>
                  <a:gd name="T39" fmla="*/ 0 h 90"/>
                  <a:gd name="T40" fmla="*/ 0 w 90"/>
                  <a:gd name="T4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90">
                    <a:moveTo>
                      <a:pt x="11" y="8"/>
                    </a:moveTo>
                    <a:lnTo>
                      <a:pt x="70" y="17"/>
                    </a:lnTo>
                    <a:lnTo>
                      <a:pt x="59" y="28"/>
                    </a:lnTo>
                    <a:lnTo>
                      <a:pt x="54" y="34"/>
                    </a:lnTo>
                    <a:lnTo>
                      <a:pt x="59" y="39"/>
                    </a:lnTo>
                    <a:lnTo>
                      <a:pt x="73" y="56"/>
                    </a:lnTo>
                    <a:lnTo>
                      <a:pt x="56" y="73"/>
                    </a:lnTo>
                    <a:lnTo>
                      <a:pt x="42" y="56"/>
                    </a:lnTo>
                    <a:lnTo>
                      <a:pt x="37" y="51"/>
                    </a:lnTo>
                    <a:lnTo>
                      <a:pt x="31" y="56"/>
                    </a:lnTo>
                    <a:lnTo>
                      <a:pt x="17" y="70"/>
                    </a:lnTo>
                    <a:lnTo>
                      <a:pt x="11" y="8"/>
                    </a:lnTo>
                    <a:moveTo>
                      <a:pt x="0" y="0"/>
                    </a:moveTo>
                    <a:lnTo>
                      <a:pt x="11" y="90"/>
                    </a:lnTo>
                    <a:lnTo>
                      <a:pt x="37" y="65"/>
                    </a:lnTo>
                    <a:lnTo>
                      <a:pt x="56" y="84"/>
                    </a:lnTo>
                    <a:lnTo>
                      <a:pt x="87" y="56"/>
                    </a:lnTo>
                    <a:lnTo>
                      <a:pt x="65" y="34"/>
                    </a:lnTo>
                    <a:lnTo>
                      <a:pt x="9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71" name="Freeform 191">
                <a:extLst>
                  <a:ext uri="{FF2B5EF4-FFF2-40B4-BE49-F238E27FC236}">
                    <a16:creationId xmlns:a16="http://schemas.microsoft.com/office/drawing/2014/main" id="{621535E7-BA0D-4617-99B6-6E0EDB4CA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0" y="2157"/>
                <a:ext cx="360" cy="91"/>
              </a:xfrm>
              <a:custGeom>
                <a:avLst/>
                <a:gdLst>
                  <a:gd name="T0" fmla="*/ 0 w 128"/>
                  <a:gd name="T1" fmla="*/ 0 h 32"/>
                  <a:gd name="T2" fmla="*/ 0 w 128"/>
                  <a:gd name="T3" fmla="*/ 5 h 32"/>
                  <a:gd name="T4" fmla="*/ 8 w 128"/>
                  <a:gd name="T5" fmla="*/ 13 h 32"/>
                  <a:gd name="T6" fmla="*/ 50 w 128"/>
                  <a:gd name="T7" fmla="*/ 13 h 32"/>
                  <a:gd name="T8" fmla="*/ 50 w 128"/>
                  <a:gd name="T9" fmla="*/ 26 h 32"/>
                  <a:gd name="T10" fmla="*/ 24 w 128"/>
                  <a:gd name="T11" fmla="*/ 26 h 32"/>
                  <a:gd name="T12" fmla="*/ 21 w 128"/>
                  <a:gd name="T13" fmla="*/ 29 h 32"/>
                  <a:gd name="T14" fmla="*/ 24 w 128"/>
                  <a:gd name="T15" fmla="*/ 32 h 32"/>
                  <a:gd name="T16" fmla="*/ 104 w 128"/>
                  <a:gd name="T17" fmla="*/ 32 h 32"/>
                  <a:gd name="T18" fmla="*/ 107 w 128"/>
                  <a:gd name="T19" fmla="*/ 29 h 32"/>
                  <a:gd name="T20" fmla="*/ 104 w 128"/>
                  <a:gd name="T21" fmla="*/ 26 h 32"/>
                  <a:gd name="T22" fmla="*/ 78 w 128"/>
                  <a:gd name="T23" fmla="*/ 26 h 32"/>
                  <a:gd name="T24" fmla="*/ 78 w 128"/>
                  <a:gd name="T25" fmla="*/ 13 h 32"/>
                  <a:gd name="T26" fmla="*/ 120 w 128"/>
                  <a:gd name="T27" fmla="*/ 13 h 32"/>
                  <a:gd name="T28" fmla="*/ 128 w 128"/>
                  <a:gd name="T29" fmla="*/ 5 h 32"/>
                  <a:gd name="T30" fmla="*/ 128 w 128"/>
                  <a:gd name="T31" fmla="*/ 0 h 32"/>
                  <a:gd name="T32" fmla="*/ 0 w 128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32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9"/>
                      <a:pt x="4" y="13"/>
                      <a:pt x="8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6"/>
                      <a:pt x="21" y="27"/>
                      <a:pt x="21" y="29"/>
                    </a:cubicBezTo>
                    <a:cubicBezTo>
                      <a:pt x="21" y="30"/>
                      <a:pt x="22" y="32"/>
                      <a:pt x="2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6" y="32"/>
                      <a:pt x="107" y="30"/>
                      <a:pt x="107" y="29"/>
                    </a:cubicBezTo>
                    <a:cubicBezTo>
                      <a:pt x="107" y="27"/>
                      <a:pt x="106" y="26"/>
                      <a:pt x="104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120" y="13"/>
                      <a:pt x="120" y="13"/>
                      <a:pt x="120" y="13"/>
                    </a:cubicBezTo>
                    <a:cubicBezTo>
                      <a:pt x="124" y="13"/>
                      <a:pt x="128" y="9"/>
                      <a:pt x="128" y="5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972" name="Groupe 971">
            <a:extLst>
              <a:ext uri="{FF2B5EF4-FFF2-40B4-BE49-F238E27FC236}">
                <a16:creationId xmlns:a16="http://schemas.microsoft.com/office/drawing/2014/main" id="{9DB6F2A1-E0DE-464E-926F-1D5EFE645F94}"/>
              </a:ext>
            </a:extLst>
          </p:cNvPr>
          <p:cNvGrpSpPr/>
          <p:nvPr/>
        </p:nvGrpSpPr>
        <p:grpSpPr>
          <a:xfrm>
            <a:off x="3575569" y="2773107"/>
            <a:ext cx="648753" cy="649083"/>
            <a:chOff x="3577383" y="2962223"/>
            <a:chExt cx="648743" cy="649073"/>
          </a:xfrm>
        </p:grpSpPr>
        <p:sp>
          <p:nvSpPr>
            <p:cNvPr id="973" name="Oval 5">
              <a:extLst>
                <a:ext uri="{FF2B5EF4-FFF2-40B4-BE49-F238E27FC236}">
                  <a16:creationId xmlns:a16="http://schemas.microsoft.com/office/drawing/2014/main" id="{B5276B08-7235-4648-8D31-9EB7BC0AE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383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974" name="Group 194">
              <a:extLst>
                <a:ext uri="{FF2B5EF4-FFF2-40B4-BE49-F238E27FC236}">
                  <a16:creationId xmlns:a16="http://schemas.microsoft.com/office/drawing/2014/main" id="{B7DD8572-D896-4ECE-A6E3-E06D55DA7F8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71744" y="3167064"/>
              <a:ext cx="460022" cy="296542"/>
              <a:chOff x="2268" y="1995"/>
              <a:chExt cx="363" cy="234"/>
            </a:xfrm>
          </p:grpSpPr>
          <p:sp>
            <p:nvSpPr>
              <p:cNvPr id="975" name="Freeform 195">
                <a:extLst>
                  <a:ext uri="{FF2B5EF4-FFF2-40B4-BE49-F238E27FC236}">
                    <a16:creationId xmlns:a16="http://schemas.microsoft.com/office/drawing/2014/main" id="{51DCADCF-7BA1-42CD-A814-52E3347BA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2007"/>
                <a:ext cx="337" cy="210"/>
              </a:xfrm>
              <a:custGeom>
                <a:avLst/>
                <a:gdLst>
                  <a:gd name="T0" fmla="*/ 117 w 120"/>
                  <a:gd name="T1" fmla="*/ 32 h 74"/>
                  <a:gd name="T2" fmla="*/ 60 w 120"/>
                  <a:gd name="T3" fmla="*/ 10 h 74"/>
                  <a:gd name="T4" fmla="*/ 56 w 120"/>
                  <a:gd name="T5" fmla="*/ 21 h 74"/>
                  <a:gd name="T6" fmla="*/ 59 w 120"/>
                  <a:gd name="T7" fmla="*/ 22 h 74"/>
                  <a:gd name="T8" fmla="*/ 56 w 120"/>
                  <a:gd name="T9" fmla="*/ 28 h 74"/>
                  <a:gd name="T10" fmla="*/ 50 w 120"/>
                  <a:gd name="T11" fmla="*/ 30 h 74"/>
                  <a:gd name="T12" fmla="*/ 49 w 120"/>
                  <a:gd name="T13" fmla="*/ 14 h 74"/>
                  <a:gd name="T14" fmla="*/ 67 w 120"/>
                  <a:gd name="T15" fmla="*/ 0 h 74"/>
                  <a:gd name="T16" fmla="*/ 32 w 120"/>
                  <a:gd name="T17" fmla="*/ 7 h 74"/>
                  <a:gd name="T18" fmla="*/ 27 w 120"/>
                  <a:gd name="T19" fmla="*/ 6 h 74"/>
                  <a:gd name="T20" fmla="*/ 15 w 120"/>
                  <a:gd name="T21" fmla="*/ 2 h 74"/>
                  <a:gd name="T22" fmla="*/ 0 w 120"/>
                  <a:gd name="T23" fmla="*/ 42 h 74"/>
                  <a:gd name="T24" fmla="*/ 13 w 120"/>
                  <a:gd name="T25" fmla="*/ 47 h 74"/>
                  <a:gd name="T26" fmla="*/ 15 w 120"/>
                  <a:gd name="T27" fmla="*/ 48 h 74"/>
                  <a:gd name="T28" fmla="*/ 19 w 120"/>
                  <a:gd name="T29" fmla="*/ 51 h 74"/>
                  <a:gd name="T30" fmla="*/ 24 w 120"/>
                  <a:gd name="T31" fmla="*/ 54 h 74"/>
                  <a:gd name="T32" fmla="*/ 30 w 120"/>
                  <a:gd name="T33" fmla="*/ 56 h 74"/>
                  <a:gd name="T34" fmla="*/ 30 w 120"/>
                  <a:gd name="T35" fmla="*/ 56 h 74"/>
                  <a:gd name="T36" fmla="*/ 46 w 120"/>
                  <a:gd name="T37" fmla="*/ 62 h 74"/>
                  <a:gd name="T38" fmla="*/ 68 w 120"/>
                  <a:gd name="T39" fmla="*/ 71 h 74"/>
                  <a:gd name="T40" fmla="*/ 68 w 120"/>
                  <a:gd name="T41" fmla="*/ 71 h 74"/>
                  <a:gd name="T42" fmla="*/ 74 w 120"/>
                  <a:gd name="T43" fmla="*/ 73 h 74"/>
                  <a:gd name="T44" fmla="*/ 82 w 120"/>
                  <a:gd name="T45" fmla="*/ 70 h 74"/>
                  <a:gd name="T46" fmla="*/ 83 w 120"/>
                  <a:gd name="T47" fmla="*/ 67 h 74"/>
                  <a:gd name="T48" fmla="*/ 81 w 120"/>
                  <a:gd name="T49" fmla="*/ 63 h 74"/>
                  <a:gd name="T50" fmla="*/ 70 w 120"/>
                  <a:gd name="T51" fmla="*/ 59 h 74"/>
                  <a:gd name="T52" fmla="*/ 71 w 120"/>
                  <a:gd name="T53" fmla="*/ 57 h 74"/>
                  <a:gd name="T54" fmla="*/ 86 w 120"/>
                  <a:gd name="T55" fmla="*/ 63 h 74"/>
                  <a:gd name="T56" fmla="*/ 94 w 120"/>
                  <a:gd name="T57" fmla="*/ 59 h 74"/>
                  <a:gd name="T58" fmla="*/ 95 w 120"/>
                  <a:gd name="T59" fmla="*/ 56 h 74"/>
                  <a:gd name="T60" fmla="*/ 93 w 120"/>
                  <a:gd name="T61" fmla="*/ 52 h 74"/>
                  <a:gd name="T62" fmla="*/ 73 w 120"/>
                  <a:gd name="T63" fmla="*/ 45 h 74"/>
                  <a:gd name="T64" fmla="*/ 73 w 120"/>
                  <a:gd name="T65" fmla="*/ 43 h 74"/>
                  <a:gd name="T66" fmla="*/ 98 w 120"/>
                  <a:gd name="T67" fmla="*/ 52 h 74"/>
                  <a:gd name="T68" fmla="*/ 106 w 120"/>
                  <a:gd name="T69" fmla="*/ 49 h 74"/>
                  <a:gd name="T70" fmla="*/ 107 w 120"/>
                  <a:gd name="T71" fmla="*/ 46 h 74"/>
                  <a:gd name="T72" fmla="*/ 105 w 120"/>
                  <a:gd name="T73" fmla="*/ 42 h 74"/>
                  <a:gd name="T74" fmla="*/ 75 w 120"/>
                  <a:gd name="T75" fmla="*/ 31 h 74"/>
                  <a:gd name="T76" fmla="*/ 76 w 120"/>
                  <a:gd name="T77" fmla="*/ 29 h 74"/>
                  <a:gd name="T78" fmla="*/ 110 w 120"/>
                  <a:gd name="T79" fmla="*/ 42 h 74"/>
                  <a:gd name="T80" fmla="*/ 118 w 120"/>
                  <a:gd name="T81" fmla="*/ 38 h 74"/>
                  <a:gd name="T82" fmla="*/ 119 w 120"/>
                  <a:gd name="T83" fmla="*/ 35 h 74"/>
                  <a:gd name="T84" fmla="*/ 117 w 120"/>
                  <a:gd name="T85" fmla="*/ 3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74">
                    <a:moveTo>
                      <a:pt x="117" y="32"/>
                    </a:moveTo>
                    <a:cubicBezTo>
                      <a:pt x="60" y="10"/>
                      <a:pt x="60" y="10"/>
                      <a:pt x="60" y="10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8" y="24"/>
                      <a:pt x="57" y="26"/>
                      <a:pt x="56" y="28"/>
                    </a:cubicBezTo>
                    <a:cubicBezTo>
                      <a:pt x="54" y="30"/>
                      <a:pt x="52" y="31"/>
                      <a:pt x="50" y="30"/>
                    </a:cubicBezTo>
                    <a:cubicBezTo>
                      <a:pt x="51" y="26"/>
                      <a:pt x="50" y="19"/>
                      <a:pt x="49" y="14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7"/>
                      <a:pt x="29" y="7"/>
                      <a:pt x="27" y="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4" y="47"/>
                      <a:pt x="15" y="48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0" y="52"/>
                      <a:pt x="22" y="53"/>
                      <a:pt x="24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7" y="74"/>
                      <a:pt x="80" y="73"/>
                      <a:pt x="82" y="70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5"/>
                      <a:pt x="83" y="63"/>
                      <a:pt x="81" y="6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9" y="64"/>
                      <a:pt x="93" y="62"/>
                      <a:pt x="94" y="5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95" y="55"/>
                      <a:pt x="95" y="53"/>
                      <a:pt x="93" y="52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101" y="53"/>
                      <a:pt x="105" y="52"/>
                      <a:pt x="106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8" y="44"/>
                      <a:pt x="107" y="43"/>
                      <a:pt x="105" y="42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3" y="43"/>
                      <a:pt x="117" y="41"/>
                      <a:pt x="118" y="38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20" y="34"/>
                      <a:pt x="119" y="32"/>
                      <a:pt x="117" y="32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76" name="Freeform 196">
                <a:extLst>
                  <a:ext uri="{FF2B5EF4-FFF2-40B4-BE49-F238E27FC236}">
                    <a16:creationId xmlns:a16="http://schemas.microsoft.com/office/drawing/2014/main" id="{23986492-6155-467B-A26E-4EDB867CA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163"/>
                <a:ext cx="31" cy="26"/>
              </a:xfrm>
              <a:custGeom>
                <a:avLst/>
                <a:gdLst>
                  <a:gd name="T0" fmla="*/ 1 w 11"/>
                  <a:gd name="T1" fmla="*/ 6 h 9"/>
                  <a:gd name="T2" fmla="*/ 4 w 11"/>
                  <a:gd name="T3" fmla="*/ 9 h 9"/>
                  <a:gd name="T4" fmla="*/ 8 w 11"/>
                  <a:gd name="T5" fmla="*/ 9 h 9"/>
                  <a:gd name="T6" fmla="*/ 10 w 11"/>
                  <a:gd name="T7" fmla="*/ 6 h 9"/>
                  <a:gd name="T8" fmla="*/ 11 w 11"/>
                  <a:gd name="T9" fmla="*/ 4 h 9"/>
                  <a:gd name="T10" fmla="*/ 2 w 11"/>
                  <a:gd name="T11" fmla="*/ 0 h 9"/>
                  <a:gd name="T12" fmla="*/ 1 w 11"/>
                  <a:gd name="T13" fmla="*/ 2 h 9"/>
                  <a:gd name="T14" fmla="*/ 1 w 11"/>
                  <a:gd name="T1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1" y="7"/>
                      <a:pt x="2" y="8"/>
                      <a:pt x="4" y="9"/>
                    </a:cubicBezTo>
                    <a:cubicBezTo>
                      <a:pt x="5" y="9"/>
                      <a:pt x="6" y="9"/>
                      <a:pt x="8" y="9"/>
                    </a:cubicBezTo>
                    <a:cubicBezTo>
                      <a:pt x="9" y="8"/>
                      <a:pt x="10" y="7"/>
                      <a:pt x="10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77" name="Freeform 197">
                <a:extLst>
                  <a:ext uri="{FF2B5EF4-FFF2-40B4-BE49-F238E27FC236}">
                    <a16:creationId xmlns:a16="http://schemas.microsoft.com/office/drawing/2014/main" id="{CC9B1411-7F59-47FF-9B10-08AD710ED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158"/>
                <a:ext cx="39" cy="51"/>
              </a:xfrm>
              <a:custGeom>
                <a:avLst/>
                <a:gdLst>
                  <a:gd name="T0" fmla="*/ 10 w 14"/>
                  <a:gd name="T1" fmla="*/ 1 h 18"/>
                  <a:gd name="T2" fmla="*/ 10 w 14"/>
                  <a:gd name="T3" fmla="*/ 1 h 18"/>
                  <a:gd name="T4" fmla="*/ 4 w 14"/>
                  <a:gd name="T5" fmla="*/ 4 h 18"/>
                  <a:gd name="T6" fmla="*/ 1 w 14"/>
                  <a:gd name="T7" fmla="*/ 10 h 18"/>
                  <a:gd name="T8" fmla="*/ 4 w 14"/>
                  <a:gd name="T9" fmla="*/ 17 h 18"/>
                  <a:gd name="T10" fmla="*/ 11 w 14"/>
                  <a:gd name="T11" fmla="*/ 14 h 18"/>
                  <a:gd name="T12" fmla="*/ 13 w 14"/>
                  <a:gd name="T13" fmla="*/ 8 h 18"/>
                  <a:gd name="T14" fmla="*/ 10 w 14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5" y="2"/>
                      <a:pt x="4" y="4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2" y="16"/>
                      <a:pt x="4" y="17"/>
                    </a:cubicBezTo>
                    <a:cubicBezTo>
                      <a:pt x="7" y="18"/>
                      <a:pt x="10" y="17"/>
                      <a:pt x="11" y="14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5"/>
                      <a:pt x="13" y="2"/>
                      <a:pt x="10" y="1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78" name="Freeform 198">
                <a:extLst>
                  <a:ext uri="{FF2B5EF4-FFF2-40B4-BE49-F238E27FC236}">
                    <a16:creationId xmlns:a16="http://schemas.microsoft.com/office/drawing/2014/main" id="{14BE8252-4C4A-4A41-956B-A5C456017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2172"/>
                <a:ext cx="37" cy="48"/>
              </a:xfrm>
              <a:custGeom>
                <a:avLst/>
                <a:gdLst>
                  <a:gd name="T0" fmla="*/ 0 w 13"/>
                  <a:gd name="T1" fmla="*/ 10 h 17"/>
                  <a:gd name="T2" fmla="*/ 0 w 13"/>
                  <a:gd name="T3" fmla="*/ 13 h 17"/>
                  <a:gd name="T4" fmla="*/ 3 w 13"/>
                  <a:gd name="T5" fmla="*/ 16 h 17"/>
                  <a:gd name="T6" fmla="*/ 7 w 13"/>
                  <a:gd name="T7" fmla="*/ 16 h 17"/>
                  <a:gd name="T8" fmla="*/ 10 w 13"/>
                  <a:gd name="T9" fmla="*/ 13 h 17"/>
                  <a:gd name="T10" fmla="*/ 12 w 13"/>
                  <a:gd name="T11" fmla="*/ 7 h 17"/>
                  <a:gd name="T12" fmla="*/ 12 w 13"/>
                  <a:gd name="T13" fmla="*/ 3 h 17"/>
                  <a:gd name="T14" fmla="*/ 9 w 13"/>
                  <a:gd name="T15" fmla="*/ 1 h 17"/>
                  <a:gd name="T16" fmla="*/ 9 w 13"/>
                  <a:gd name="T17" fmla="*/ 1 h 17"/>
                  <a:gd name="T18" fmla="*/ 5 w 13"/>
                  <a:gd name="T19" fmla="*/ 1 h 17"/>
                  <a:gd name="T20" fmla="*/ 3 w 13"/>
                  <a:gd name="T21" fmla="*/ 4 h 17"/>
                  <a:gd name="T22" fmla="*/ 0 w 13"/>
                  <a:gd name="T23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7">
                    <a:moveTo>
                      <a:pt x="0" y="10"/>
                    </a:moveTo>
                    <a:cubicBezTo>
                      <a:pt x="0" y="11"/>
                      <a:pt x="0" y="12"/>
                      <a:pt x="0" y="13"/>
                    </a:cubicBezTo>
                    <a:cubicBezTo>
                      <a:pt x="1" y="15"/>
                      <a:pt x="2" y="16"/>
                      <a:pt x="3" y="16"/>
                    </a:cubicBezTo>
                    <a:cubicBezTo>
                      <a:pt x="5" y="17"/>
                      <a:pt x="6" y="17"/>
                      <a:pt x="7" y="16"/>
                    </a:cubicBezTo>
                    <a:cubicBezTo>
                      <a:pt x="8" y="16"/>
                      <a:pt x="9" y="15"/>
                      <a:pt x="10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5"/>
                      <a:pt x="12" y="3"/>
                    </a:cubicBezTo>
                    <a:cubicBezTo>
                      <a:pt x="12" y="2"/>
                      <a:pt x="11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7" y="0"/>
                      <a:pt x="5" y="1"/>
                    </a:cubicBezTo>
                    <a:cubicBezTo>
                      <a:pt x="4" y="1"/>
                      <a:pt x="3" y="2"/>
                      <a:pt x="3" y="4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79" name="Freeform 199">
                <a:extLst>
                  <a:ext uri="{FF2B5EF4-FFF2-40B4-BE49-F238E27FC236}">
                    <a16:creationId xmlns:a16="http://schemas.microsoft.com/office/drawing/2014/main" id="{F78DBF75-02A3-4BA1-9D3F-0B94B9889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192"/>
                <a:ext cx="31" cy="37"/>
              </a:xfrm>
              <a:custGeom>
                <a:avLst/>
                <a:gdLst>
                  <a:gd name="T0" fmla="*/ 7 w 11"/>
                  <a:gd name="T1" fmla="*/ 2 h 13"/>
                  <a:gd name="T2" fmla="*/ 2 w 11"/>
                  <a:gd name="T3" fmla="*/ 0 h 13"/>
                  <a:gd name="T4" fmla="*/ 0 w 11"/>
                  <a:gd name="T5" fmla="*/ 5 h 13"/>
                  <a:gd name="T6" fmla="*/ 0 w 11"/>
                  <a:gd name="T7" fmla="*/ 9 h 13"/>
                  <a:gd name="T8" fmla="*/ 3 w 11"/>
                  <a:gd name="T9" fmla="*/ 12 h 13"/>
                  <a:gd name="T10" fmla="*/ 3 w 11"/>
                  <a:gd name="T11" fmla="*/ 12 h 13"/>
                  <a:gd name="T12" fmla="*/ 10 w 11"/>
                  <a:gd name="T13" fmla="*/ 9 h 13"/>
                  <a:gd name="T14" fmla="*/ 10 w 11"/>
                  <a:gd name="T15" fmla="*/ 8 h 13"/>
                  <a:gd name="T16" fmla="*/ 7 w 11"/>
                  <a:gd name="T1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7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6" y="13"/>
                      <a:pt x="8" y="12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6"/>
                      <a:pt x="10" y="3"/>
                      <a:pt x="7" y="2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80" name="Freeform 200">
                <a:extLst>
                  <a:ext uri="{FF2B5EF4-FFF2-40B4-BE49-F238E27FC236}">
                    <a16:creationId xmlns:a16="http://schemas.microsoft.com/office/drawing/2014/main" id="{84609AA2-7728-45C1-8687-94FCD37C7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1995"/>
                <a:ext cx="220" cy="108"/>
              </a:xfrm>
              <a:custGeom>
                <a:avLst/>
                <a:gdLst>
                  <a:gd name="T0" fmla="*/ 0 w 78"/>
                  <a:gd name="T1" fmla="*/ 19 h 38"/>
                  <a:gd name="T2" fmla="*/ 1 w 78"/>
                  <a:gd name="T3" fmla="*/ 35 h 38"/>
                  <a:gd name="T4" fmla="*/ 2 w 78"/>
                  <a:gd name="T5" fmla="*/ 37 h 38"/>
                  <a:gd name="T6" fmla="*/ 12 w 78"/>
                  <a:gd name="T7" fmla="*/ 34 h 38"/>
                  <a:gd name="T8" fmla="*/ 17 w 78"/>
                  <a:gd name="T9" fmla="*/ 23 h 38"/>
                  <a:gd name="T10" fmla="*/ 23 w 78"/>
                  <a:gd name="T11" fmla="*/ 22 h 38"/>
                  <a:gd name="T12" fmla="*/ 32 w 78"/>
                  <a:gd name="T13" fmla="*/ 21 h 38"/>
                  <a:gd name="T14" fmla="*/ 71 w 78"/>
                  <a:gd name="T15" fmla="*/ 36 h 38"/>
                  <a:gd name="T16" fmla="*/ 74 w 78"/>
                  <a:gd name="T17" fmla="*/ 35 h 38"/>
                  <a:gd name="T18" fmla="*/ 76 w 78"/>
                  <a:gd name="T19" fmla="*/ 26 h 38"/>
                  <a:gd name="T20" fmla="*/ 61 w 78"/>
                  <a:gd name="T21" fmla="*/ 3 h 38"/>
                  <a:gd name="T22" fmla="*/ 53 w 78"/>
                  <a:gd name="T23" fmla="*/ 2 h 38"/>
                  <a:gd name="T24" fmla="*/ 51 w 78"/>
                  <a:gd name="T25" fmla="*/ 3 h 38"/>
                  <a:gd name="T26" fmla="*/ 46 w 78"/>
                  <a:gd name="T27" fmla="*/ 4 h 38"/>
                  <a:gd name="T28" fmla="*/ 21 w 78"/>
                  <a:gd name="T29" fmla="*/ 3 h 38"/>
                  <a:gd name="T30" fmla="*/ 19 w 78"/>
                  <a:gd name="T31" fmla="*/ 4 h 38"/>
                  <a:gd name="T32" fmla="*/ 12 w 78"/>
                  <a:gd name="T33" fmla="*/ 8 h 38"/>
                  <a:gd name="T34" fmla="*/ 12 w 78"/>
                  <a:gd name="T35" fmla="*/ 8 h 38"/>
                  <a:gd name="T36" fmla="*/ 1 w 78"/>
                  <a:gd name="T37" fmla="*/ 17 h 38"/>
                  <a:gd name="T38" fmla="*/ 0 w 78"/>
                  <a:gd name="T3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38">
                    <a:moveTo>
                      <a:pt x="0" y="19"/>
                    </a:moveTo>
                    <a:cubicBezTo>
                      <a:pt x="1" y="23"/>
                      <a:pt x="2" y="31"/>
                      <a:pt x="1" y="35"/>
                    </a:cubicBezTo>
                    <a:cubicBezTo>
                      <a:pt x="1" y="36"/>
                      <a:pt x="2" y="37"/>
                      <a:pt x="2" y="37"/>
                    </a:cubicBezTo>
                    <a:cubicBezTo>
                      <a:pt x="5" y="38"/>
                      <a:pt x="9" y="38"/>
                      <a:pt x="12" y="34"/>
                    </a:cubicBezTo>
                    <a:cubicBezTo>
                      <a:pt x="16" y="28"/>
                      <a:pt x="17" y="23"/>
                      <a:pt x="17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5" y="21"/>
                      <a:pt x="30" y="20"/>
                      <a:pt x="32" y="21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7" y="33"/>
                      <a:pt x="78" y="29"/>
                      <a:pt x="76" y="26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0"/>
                      <a:pt x="56" y="0"/>
                      <a:pt x="53" y="2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0" y="4"/>
                      <a:pt x="48" y="5"/>
                      <a:pt x="46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19" y="3"/>
                      <a:pt x="19" y="4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8"/>
                      <a:pt x="0" y="19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81" name="Freeform 201">
                <a:extLst>
                  <a:ext uri="{FF2B5EF4-FFF2-40B4-BE49-F238E27FC236}">
                    <a16:creationId xmlns:a16="http://schemas.microsoft.com/office/drawing/2014/main" id="{0A7E846D-A11F-442B-8E8C-4CEEBB5DB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2007"/>
                <a:ext cx="68" cy="133"/>
              </a:xfrm>
              <a:custGeom>
                <a:avLst/>
                <a:gdLst>
                  <a:gd name="T0" fmla="*/ 7 w 24"/>
                  <a:gd name="T1" fmla="*/ 47 h 47"/>
                  <a:gd name="T2" fmla="*/ 1 w 24"/>
                  <a:gd name="T3" fmla="*/ 45 h 47"/>
                  <a:gd name="T4" fmla="*/ 0 w 24"/>
                  <a:gd name="T5" fmla="*/ 43 h 47"/>
                  <a:gd name="T6" fmla="*/ 17 w 24"/>
                  <a:gd name="T7" fmla="*/ 0 h 47"/>
                  <a:gd name="T8" fmla="*/ 18 w 24"/>
                  <a:gd name="T9" fmla="*/ 0 h 47"/>
                  <a:gd name="T10" fmla="*/ 24 w 24"/>
                  <a:gd name="T11" fmla="*/ 2 h 47"/>
                  <a:gd name="T12" fmla="*/ 24 w 24"/>
                  <a:gd name="T13" fmla="*/ 3 h 47"/>
                  <a:gd name="T14" fmla="*/ 8 w 24"/>
                  <a:gd name="T15" fmla="*/ 46 h 47"/>
                  <a:gd name="T16" fmla="*/ 7 w 24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47">
                    <a:moveTo>
                      <a:pt x="7" y="47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7"/>
                      <a:pt x="7" y="47"/>
                      <a:pt x="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82" name="Freeform 202">
                <a:extLst>
                  <a:ext uri="{FF2B5EF4-FFF2-40B4-BE49-F238E27FC236}">
                    <a16:creationId xmlns:a16="http://schemas.microsoft.com/office/drawing/2014/main" id="{57D0CCE7-CD11-494F-BD12-8336A2BF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" y="1995"/>
                <a:ext cx="76" cy="148"/>
              </a:xfrm>
              <a:custGeom>
                <a:avLst/>
                <a:gdLst>
                  <a:gd name="T0" fmla="*/ 9 w 27"/>
                  <a:gd name="T1" fmla="*/ 52 h 52"/>
                  <a:gd name="T2" fmla="*/ 2 w 27"/>
                  <a:gd name="T3" fmla="*/ 49 h 52"/>
                  <a:gd name="T4" fmla="*/ 0 w 27"/>
                  <a:gd name="T5" fmla="*/ 45 h 52"/>
                  <a:gd name="T6" fmla="*/ 17 w 27"/>
                  <a:gd name="T7" fmla="*/ 3 h 52"/>
                  <a:gd name="T8" fmla="*/ 21 w 27"/>
                  <a:gd name="T9" fmla="*/ 1 h 52"/>
                  <a:gd name="T10" fmla="*/ 27 w 27"/>
                  <a:gd name="T11" fmla="*/ 3 h 52"/>
                  <a:gd name="T12" fmla="*/ 9 w 27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7"/>
                      <a:pt x="0" y="4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9" y="0"/>
                      <a:pt x="21" y="1"/>
                    </a:cubicBezTo>
                    <a:cubicBezTo>
                      <a:pt x="27" y="3"/>
                      <a:pt x="27" y="3"/>
                      <a:pt x="27" y="3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983" name="Groupe 982">
            <a:extLst>
              <a:ext uri="{FF2B5EF4-FFF2-40B4-BE49-F238E27FC236}">
                <a16:creationId xmlns:a16="http://schemas.microsoft.com/office/drawing/2014/main" id="{81208D8B-2B8E-4378-87A3-AC7E4ED78089}"/>
              </a:ext>
            </a:extLst>
          </p:cNvPr>
          <p:cNvGrpSpPr/>
          <p:nvPr/>
        </p:nvGrpSpPr>
        <p:grpSpPr>
          <a:xfrm>
            <a:off x="3575569" y="3630551"/>
            <a:ext cx="648753" cy="649083"/>
            <a:chOff x="3577383" y="3935887"/>
            <a:chExt cx="648743" cy="649073"/>
          </a:xfrm>
        </p:grpSpPr>
        <p:sp>
          <p:nvSpPr>
            <p:cNvPr id="984" name="Oval 5">
              <a:extLst>
                <a:ext uri="{FF2B5EF4-FFF2-40B4-BE49-F238E27FC236}">
                  <a16:creationId xmlns:a16="http://schemas.microsoft.com/office/drawing/2014/main" id="{5F768A3F-2E8C-47A4-9E05-3B08D594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383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985" name="Group 205">
              <a:extLst>
                <a:ext uri="{FF2B5EF4-FFF2-40B4-BE49-F238E27FC236}">
                  <a16:creationId xmlns:a16="http://schemas.microsoft.com/office/drawing/2014/main" id="{BF0DD39E-B798-43F3-9A84-12374C729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6313" y="4100513"/>
              <a:ext cx="330882" cy="319820"/>
              <a:chOff x="2123" y="2565"/>
              <a:chExt cx="360" cy="343"/>
            </a:xfrm>
          </p:grpSpPr>
          <p:sp>
            <p:nvSpPr>
              <p:cNvPr id="986" name="Freeform 206">
                <a:extLst>
                  <a:ext uri="{FF2B5EF4-FFF2-40B4-BE49-F238E27FC236}">
                    <a16:creationId xmlns:a16="http://schemas.microsoft.com/office/drawing/2014/main" id="{8DA68913-68A1-48AC-B3C7-C14A4B5547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0" y="2565"/>
                <a:ext cx="253" cy="343"/>
              </a:xfrm>
              <a:custGeom>
                <a:avLst/>
                <a:gdLst>
                  <a:gd name="T0" fmla="*/ 86 w 90"/>
                  <a:gd name="T1" fmla="*/ 54 h 122"/>
                  <a:gd name="T2" fmla="*/ 87 w 90"/>
                  <a:gd name="T3" fmla="*/ 48 h 122"/>
                  <a:gd name="T4" fmla="*/ 83 w 90"/>
                  <a:gd name="T5" fmla="*/ 37 h 122"/>
                  <a:gd name="T6" fmla="*/ 83 w 90"/>
                  <a:gd name="T7" fmla="*/ 28 h 122"/>
                  <a:gd name="T8" fmla="*/ 79 w 90"/>
                  <a:gd name="T9" fmla="*/ 20 h 122"/>
                  <a:gd name="T10" fmla="*/ 75 w 90"/>
                  <a:gd name="T11" fmla="*/ 6 h 122"/>
                  <a:gd name="T12" fmla="*/ 59 w 90"/>
                  <a:gd name="T13" fmla="*/ 0 h 122"/>
                  <a:gd name="T14" fmla="*/ 49 w 90"/>
                  <a:gd name="T15" fmla="*/ 0 h 122"/>
                  <a:gd name="T16" fmla="*/ 38 w 90"/>
                  <a:gd name="T17" fmla="*/ 1 h 122"/>
                  <a:gd name="T18" fmla="*/ 28 w 90"/>
                  <a:gd name="T19" fmla="*/ 3 h 122"/>
                  <a:gd name="T20" fmla="*/ 18 w 90"/>
                  <a:gd name="T21" fmla="*/ 6 h 122"/>
                  <a:gd name="T22" fmla="*/ 6 w 90"/>
                  <a:gd name="T23" fmla="*/ 10 h 122"/>
                  <a:gd name="T24" fmla="*/ 2 w 90"/>
                  <a:gd name="T25" fmla="*/ 11 h 122"/>
                  <a:gd name="T26" fmla="*/ 0 w 90"/>
                  <a:gd name="T27" fmla="*/ 15 h 122"/>
                  <a:gd name="T28" fmla="*/ 0 w 90"/>
                  <a:gd name="T29" fmla="*/ 66 h 122"/>
                  <a:gd name="T30" fmla="*/ 2 w 90"/>
                  <a:gd name="T31" fmla="*/ 70 h 122"/>
                  <a:gd name="T32" fmla="*/ 5 w 90"/>
                  <a:gd name="T33" fmla="*/ 71 h 122"/>
                  <a:gd name="T34" fmla="*/ 11 w 90"/>
                  <a:gd name="T35" fmla="*/ 76 h 122"/>
                  <a:gd name="T36" fmla="*/ 19 w 90"/>
                  <a:gd name="T37" fmla="*/ 86 h 122"/>
                  <a:gd name="T38" fmla="*/ 28 w 90"/>
                  <a:gd name="T39" fmla="*/ 95 h 122"/>
                  <a:gd name="T40" fmla="*/ 30 w 90"/>
                  <a:gd name="T41" fmla="*/ 99 h 122"/>
                  <a:gd name="T42" fmla="*/ 31 w 90"/>
                  <a:gd name="T43" fmla="*/ 103 h 122"/>
                  <a:gd name="T44" fmla="*/ 32 w 90"/>
                  <a:gd name="T45" fmla="*/ 108 h 122"/>
                  <a:gd name="T46" fmla="*/ 33 w 90"/>
                  <a:gd name="T47" fmla="*/ 113 h 122"/>
                  <a:gd name="T48" fmla="*/ 35 w 90"/>
                  <a:gd name="T49" fmla="*/ 117 h 122"/>
                  <a:gd name="T50" fmla="*/ 38 w 90"/>
                  <a:gd name="T51" fmla="*/ 121 h 122"/>
                  <a:gd name="T52" fmla="*/ 41 w 90"/>
                  <a:gd name="T53" fmla="*/ 122 h 122"/>
                  <a:gd name="T54" fmla="*/ 48 w 90"/>
                  <a:gd name="T55" fmla="*/ 122 h 122"/>
                  <a:gd name="T56" fmla="*/ 53 w 90"/>
                  <a:gd name="T57" fmla="*/ 120 h 122"/>
                  <a:gd name="T58" fmla="*/ 56 w 90"/>
                  <a:gd name="T59" fmla="*/ 116 h 122"/>
                  <a:gd name="T60" fmla="*/ 58 w 90"/>
                  <a:gd name="T61" fmla="*/ 113 h 122"/>
                  <a:gd name="T62" fmla="*/ 59 w 90"/>
                  <a:gd name="T63" fmla="*/ 109 h 122"/>
                  <a:gd name="T64" fmla="*/ 59 w 90"/>
                  <a:gd name="T65" fmla="*/ 105 h 122"/>
                  <a:gd name="T66" fmla="*/ 59 w 90"/>
                  <a:gd name="T67" fmla="*/ 102 h 122"/>
                  <a:gd name="T68" fmla="*/ 59 w 90"/>
                  <a:gd name="T69" fmla="*/ 96 h 122"/>
                  <a:gd name="T70" fmla="*/ 57 w 90"/>
                  <a:gd name="T71" fmla="*/ 91 h 122"/>
                  <a:gd name="T72" fmla="*/ 55 w 90"/>
                  <a:gd name="T73" fmla="*/ 87 h 122"/>
                  <a:gd name="T74" fmla="*/ 54 w 90"/>
                  <a:gd name="T75" fmla="*/ 85 h 122"/>
                  <a:gd name="T76" fmla="*/ 53 w 90"/>
                  <a:gd name="T77" fmla="*/ 83 h 122"/>
                  <a:gd name="T78" fmla="*/ 52 w 90"/>
                  <a:gd name="T79" fmla="*/ 81 h 122"/>
                  <a:gd name="T80" fmla="*/ 75 w 90"/>
                  <a:gd name="T81" fmla="*/ 81 h 122"/>
                  <a:gd name="T82" fmla="*/ 85 w 90"/>
                  <a:gd name="T83" fmla="*/ 77 h 122"/>
                  <a:gd name="T84" fmla="*/ 90 w 90"/>
                  <a:gd name="T85" fmla="*/ 66 h 122"/>
                  <a:gd name="T86" fmla="*/ 86 w 90"/>
                  <a:gd name="T87" fmla="*/ 54 h 122"/>
                  <a:gd name="T88" fmla="*/ 86 w 90"/>
                  <a:gd name="T89" fmla="*/ 54 h 122"/>
                  <a:gd name="T90" fmla="*/ 86 w 90"/>
                  <a:gd name="T91" fmla="*/ 5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122">
                    <a:moveTo>
                      <a:pt x="86" y="54"/>
                    </a:moveTo>
                    <a:cubicBezTo>
                      <a:pt x="86" y="52"/>
                      <a:pt x="87" y="50"/>
                      <a:pt x="87" y="48"/>
                    </a:cubicBezTo>
                    <a:cubicBezTo>
                      <a:pt x="87" y="44"/>
                      <a:pt x="86" y="40"/>
                      <a:pt x="83" y="37"/>
                    </a:cubicBezTo>
                    <a:cubicBezTo>
                      <a:pt x="84" y="34"/>
                      <a:pt x="84" y="31"/>
                      <a:pt x="83" y="28"/>
                    </a:cubicBezTo>
                    <a:cubicBezTo>
                      <a:pt x="83" y="25"/>
                      <a:pt x="81" y="22"/>
                      <a:pt x="79" y="20"/>
                    </a:cubicBezTo>
                    <a:cubicBezTo>
                      <a:pt x="80" y="14"/>
                      <a:pt x="78" y="9"/>
                      <a:pt x="75" y="6"/>
                    </a:cubicBezTo>
                    <a:cubicBezTo>
                      <a:pt x="72" y="2"/>
                      <a:pt x="66" y="0"/>
                      <a:pt x="5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0"/>
                      <a:pt x="42" y="0"/>
                      <a:pt x="38" y="1"/>
                    </a:cubicBezTo>
                    <a:cubicBezTo>
                      <a:pt x="33" y="2"/>
                      <a:pt x="30" y="2"/>
                      <a:pt x="28" y="3"/>
                    </a:cubicBezTo>
                    <a:cubicBezTo>
                      <a:pt x="25" y="4"/>
                      <a:pt x="22" y="5"/>
                      <a:pt x="18" y="6"/>
                    </a:cubicBezTo>
                    <a:cubicBezTo>
                      <a:pt x="12" y="9"/>
                      <a:pt x="7" y="10"/>
                      <a:pt x="6" y="10"/>
                    </a:cubicBezTo>
                    <a:cubicBezTo>
                      <a:pt x="4" y="10"/>
                      <a:pt x="3" y="10"/>
                      <a:pt x="2" y="11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8"/>
                      <a:pt x="1" y="69"/>
                      <a:pt x="2" y="70"/>
                    </a:cubicBezTo>
                    <a:cubicBezTo>
                      <a:pt x="3" y="71"/>
                      <a:pt x="4" y="71"/>
                      <a:pt x="5" y="71"/>
                    </a:cubicBezTo>
                    <a:cubicBezTo>
                      <a:pt x="7" y="71"/>
                      <a:pt x="9" y="73"/>
                      <a:pt x="11" y="76"/>
                    </a:cubicBezTo>
                    <a:cubicBezTo>
                      <a:pt x="14" y="79"/>
                      <a:pt x="17" y="82"/>
                      <a:pt x="19" y="86"/>
                    </a:cubicBezTo>
                    <a:cubicBezTo>
                      <a:pt x="23" y="90"/>
                      <a:pt x="26" y="94"/>
                      <a:pt x="28" y="95"/>
                    </a:cubicBezTo>
                    <a:cubicBezTo>
                      <a:pt x="28" y="96"/>
                      <a:pt x="29" y="98"/>
                      <a:pt x="30" y="99"/>
                    </a:cubicBezTo>
                    <a:cubicBezTo>
                      <a:pt x="31" y="101"/>
                      <a:pt x="31" y="102"/>
                      <a:pt x="31" y="103"/>
                    </a:cubicBezTo>
                    <a:cubicBezTo>
                      <a:pt x="32" y="104"/>
                      <a:pt x="32" y="106"/>
                      <a:pt x="32" y="108"/>
                    </a:cubicBezTo>
                    <a:cubicBezTo>
                      <a:pt x="33" y="110"/>
                      <a:pt x="33" y="112"/>
                      <a:pt x="33" y="113"/>
                    </a:cubicBezTo>
                    <a:cubicBezTo>
                      <a:pt x="34" y="114"/>
                      <a:pt x="34" y="115"/>
                      <a:pt x="35" y="117"/>
                    </a:cubicBezTo>
                    <a:cubicBezTo>
                      <a:pt x="36" y="119"/>
                      <a:pt x="37" y="120"/>
                      <a:pt x="38" y="121"/>
                    </a:cubicBezTo>
                    <a:cubicBezTo>
                      <a:pt x="39" y="122"/>
                      <a:pt x="40" y="122"/>
                      <a:pt x="41" y="122"/>
                    </a:cubicBezTo>
                    <a:cubicBezTo>
                      <a:pt x="44" y="122"/>
                      <a:pt x="46" y="122"/>
                      <a:pt x="48" y="122"/>
                    </a:cubicBezTo>
                    <a:cubicBezTo>
                      <a:pt x="50" y="121"/>
                      <a:pt x="52" y="120"/>
                      <a:pt x="53" y="120"/>
                    </a:cubicBezTo>
                    <a:cubicBezTo>
                      <a:pt x="54" y="119"/>
                      <a:pt x="55" y="118"/>
                      <a:pt x="56" y="116"/>
                    </a:cubicBezTo>
                    <a:cubicBezTo>
                      <a:pt x="57" y="115"/>
                      <a:pt x="57" y="114"/>
                      <a:pt x="58" y="113"/>
                    </a:cubicBezTo>
                    <a:cubicBezTo>
                      <a:pt x="58" y="112"/>
                      <a:pt x="59" y="110"/>
                      <a:pt x="59" y="109"/>
                    </a:cubicBezTo>
                    <a:cubicBezTo>
                      <a:pt x="59" y="107"/>
                      <a:pt x="59" y="106"/>
                      <a:pt x="59" y="105"/>
                    </a:cubicBezTo>
                    <a:cubicBezTo>
                      <a:pt x="59" y="104"/>
                      <a:pt x="59" y="103"/>
                      <a:pt x="59" y="102"/>
                    </a:cubicBezTo>
                    <a:cubicBezTo>
                      <a:pt x="59" y="100"/>
                      <a:pt x="59" y="98"/>
                      <a:pt x="59" y="96"/>
                    </a:cubicBezTo>
                    <a:cubicBezTo>
                      <a:pt x="58" y="94"/>
                      <a:pt x="58" y="92"/>
                      <a:pt x="57" y="91"/>
                    </a:cubicBezTo>
                    <a:cubicBezTo>
                      <a:pt x="57" y="90"/>
                      <a:pt x="56" y="88"/>
                      <a:pt x="55" y="87"/>
                    </a:cubicBezTo>
                    <a:cubicBezTo>
                      <a:pt x="55" y="86"/>
                      <a:pt x="54" y="86"/>
                      <a:pt x="54" y="85"/>
                    </a:cubicBezTo>
                    <a:cubicBezTo>
                      <a:pt x="54" y="85"/>
                      <a:pt x="53" y="84"/>
                      <a:pt x="53" y="83"/>
                    </a:cubicBezTo>
                    <a:cubicBezTo>
                      <a:pt x="53" y="83"/>
                      <a:pt x="53" y="82"/>
                      <a:pt x="52" y="81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9" y="81"/>
                      <a:pt x="82" y="80"/>
                      <a:pt x="85" y="77"/>
                    </a:cubicBezTo>
                    <a:cubicBezTo>
                      <a:pt x="88" y="74"/>
                      <a:pt x="90" y="70"/>
                      <a:pt x="90" y="66"/>
                    </a:cubicBezTo>
                    <a:cubicBezTo>
                      <a:pt x="90" y="62"/>
                      <a:pt x="89" y="58"/>
                      <a:pt x="86" y="54"/>
                    </a:cubicBezTo>
                    <a:close/>
                    <a:moveTo>
                      <a:pt x="86" y="54"/>
                    </a:moveTo>
                    <a:cubicBezTo>
                      <a:pt x="86" y="54"/>
                      <a:pt x="86" y="54"/>
                      <a:pt x="86" y="54"/>
                    </a:cubicBezTo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87" name="Freeform 207">
                <a:extLst>
                  <a:ext uri="{FF2B5EF4-FFF2-40B4-BE49-F238E27FC236}">
                    <a16:creationId xmlns:a16="http://schemas.microsoft.com/office/drawing/2014/main" id="{CCD15BA9-45F2-4D46-9331-C037B17A3C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3" y="2593"/>
                <a:ext cx="93" cy="171"/>
              </a:xfrm>
              <a:custGeom>
                <a:avLst/>
                <a:gdLst>
                  <a:gd name="T0" fmla="*/ 28 w 33"/>
                  <a:gd name="T1" fmla="*/ 61 h 61"/>
                  <a:gd name="T2" fmla="*/ 32 w 33"/>
                  <a:gd name="T3" fmla="*/ 60 h 61"/>
                  <a:gd name="T4" fmla="*/ 33 w 33"/>
                  <a:gd name="T5" fmla="*/ 56 h 61"/>
                  <a:gd name="T6" fmla="*/ 33 w 33"/>
                  <a:gd name="T7" fmla="*/ 5 h 61"/>
                  <a:gd name="T8" fmla="*/ 32 w 33"/>
                  <a:gd name="T9" fmla="*/ 1 h 61"/>
                  <a:gd name="T10" fmla="*/ 28 w 33"/>
                  <a:gd name="T11" fmla="*/ 0 h 61"/>
                  <a:gd name="T12" fmla="*/ 5 w 33"/>
                  <a:gd name="T13" fmla="*/ 0 h 61"/>
                  <a:gd name="T14" fmla="*/ 1 w 33"/>
                  <a:gd name="T15" fmla="*/ 1 h 61"/>
                  <a:gd name="T16" fmla="*/ 0 w 33"/>
                  <a:gd name="T17" fmla="*/ 5 h 61"/>
                  <a:gd name="T18" fmla="*/ 0 w 33"/>
                  <a:gd name="T19" fmla="*/ 56 h 61"/>
                  <a:gd name="T20" fmla="*/ 1 w 33"/>
                  <a:gd name="T21" fmla="*/ 60 h 61"/>
                  <a:gd name="T22" fmla="*/ 5 w 33"/>
                  <a:gd name="T23" fmla="*/ 61 h 61"/>
                  <a:gd name="T24" fmla="*/ 28 w 33"/>
                  <a:gd name="T25" fmla="*/ 61 h 61"/>
                  <a:gd name="T26" fmla="*/ 19 w 33"/>
                  <a:gd name="T27" fmla="*/ 12 h 61"/>
                  <a:gd name="T28" fmla="*/ 20 w 33"/>
                  <a:gd name="T29" fmla="*/ 15 h 61"/>
                  <a:gd name="T30" fmla="*/ 19 w 33"/>
                  <a:gd name="T31" fmla="*/ 19 h 61"/>
                  <a:gd name="T32" fmla="*/ 15 w 33"/>
                  <a:gd name="T33" fmla="*/ 20 h 61"/>
                  <a:gd name="T34" fmla="*/ 12 w 33"/>
                  <a:gd name="T35" fmla="*/ 19 h 61"/>
                  <a:gd name="T36" fmla="*/ 10 w 33"/>
                  <a:gd name="T37" fmla="*/ 15 h 61"/>
                  <a:gd name="T38" fmla="*/ 12 w 33"/>
                  <a:gd name="T39" fmla="*/ 12 h 61"/>
                  <a:gd name="T40" fmla="*/ 15 w 33"/>
                  <a:gd name="T41" fmla="*/ 10 h 61"/>
                  <a:gd name="T42" fmla="*/ 19 w 33"/>
                  <a:gd name="T43" fmla="*/ 12 h 61"/>
                  <a:gd name="T44" fmla="*/ 19 w 33"/>
                  <a:gd name="T45" fmla="*/ 12 h 61"/>
                  <a:gd name="T46" fmla="*/ 19 w 33"/>
                  <a:gd name="T47" fmla="*/ 1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1">
                    <a:moveTo>
                      <a:pt x="28" y="61"/>
                    </a:moveTo>
                    <a:cubicBezTo>
                      <a:pt x="30" y="61"/>
                      <a:pt x="31" y="61"/>
                      <a:pt x="32" y="60"/>
                    </a:cubicBezTo>
                    <a:cubicBezTo>
                      <a:pt x="33" y="59"/>
                      <a:pt x="33" y="58"/>
                      <a:pt x="33" y="5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3" y="2"/>
                      <a:pt x="32" y="1"/>
                    </a:cubicBezTo>
                    <a:cubicBezTo>
                      <a:pt x="31" y="0"/>
                      <a:pt x="30" y="0"/>
                      <a:pt x="2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1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0" y="59"/>
                      <a:pt x="1" y="60"/>
                    </a:cubicBezTo>
                    <a:cubicBezTo>
                      <a:pt x="3" y="61"/>
                      <a:pt x="4" y="61"/>
                      <a:pt x="5" y="61"/>
                    </a:cubicBezTo>
                    <a:cubicBezTo>
                      <a:pt x="28" y="61"/>
                      <a:pt x="28" y="61"/>
                      <a:pt x="28" y="61"/>
                    </a:cubicBezTo>
                    <a:close/>
                    <a:moveTo>
                      <a:pt x="19" y="12"/>
                    </a:moveTo>
                    <a:cubicBezTo>
                      <a:pt x="20" y="12"/>
                      <a:pt x="20" y="14"/>
                      <a:pt x="20" y="15"/>
                    </a:cubicBezTo>
                    <a:cubicBezTo>
                      <a:pt x="20" y="17"/>
                      <a:pt x="20" y="18"/>
                      <a:pt x="19" y="19"/>
                    </a:cubicBezTo>
                    <a:cubicBezTo>
                      <a:pt x="18" y="20"/>
                      <a:pt x="17" y="20"/>
                      <a:pt x="15" y="20"/>
                    </a:cubicBezTo>
                    <a:cubicBezTo>
                      <a:pt x="14" y="20"/>
                      <a:pt x="13" y="20"/>
                      <a:pt x="12" y="19"/>
                    </a:cubicBezTo>
                    <a:cubicBezTo>
                      <a:pt x="11" y="18"/>
                      <a:pt x="10" y="17"/>
                      <a:pt x="10" y="15"/>
                    </a:cubicBezTo>
                    <a:cubicBezTo>
                      <a:pt x="10" y="14"/>
                      <a:pt x="11" y="12"/>
                      <a:pt x="12" y="12"/>
                    </a:cubicBezTo>
                    <a:cubicBezTo>
                      <a:pt x="13" y="11"/>
                      <a:pt x="14" y="10"/>
                      <a:pt x="15" y="10"/>
                    </a:cubicBezTo>
                    <a:cubicBezTo>
                      <a:pt x="17" y="10"/>
                      <a:pt x="18" y="11"/>
                      <a:pt x="19" y="12"/>
                    </a:cubicBezTo>
                    <a:close/>
                    <a:moveTo>
                      <a:pt x="19" y="12"/>
                    </a:moveTo>
                    <a:cubicBezTo>
                      <a:pt x="19" y="12"/>
                      <a:pt x="19" y="12"/>
                      <a:pt x="19" y="12"/>
                    </a:cubicBezTo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88" name="Freeform 208">
                <a:extLst>
                  <a:ext uri="{FF2B5EF4-FFF2-40B4-BE49-F238E27FC236}">
                    <a16:creationId xmlns:a16="http://schemas.microsoft.com/office/drawing/2014/main" id="{3C71EB11-FDD6-4B1F-830A-4ACD82571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2621"/>
                <a:ext cx="28" cy="28"/>
              </a:xfrm>
              <a:custGeom>
                <a:avLst/>
                <a:gdLst>
                  <a:gd name="T0" fmla="*/ 9 w 10"/>
                  <a:gd name="T1" fmla="*/ 2 h 10"/>
                  <a:gd name="T2" fmla="*/ 9 w 10"/>
                  <a:gd name="T3" fmla="*/ 2 h 10"/>
                  <a:gd name="T4" fmla="*/ 5 w 10"/>
                  <a:gd name="T5" fmla="*/ 0 h 10"/>
                  <a:gd name="T6" fmla="*/ 2 w 10"/>
                  <a:gd name="T7" fmla="*/ 2 h 10"/>
                  <a:gd name="T8" fmla="*/ 0 w 10"/>
                  <a:gd name="T9" fmla="*/ 5 h 10"/>
                  <a:gd name="T10" fmla="*/ 2 w 10"/>
                  <a:gd name="T11" fmla="*/ 9 h 10"/>
                  <a:gd name="T12" fmla="*/ 5 w 10"/>
                  <a:gd name="T13" fmla="*/ 10 h 10"/>
                  <a:gd name="T14" fmla="*/ 9 w 10"/>
                  <a:gd name="T15" fmla="*/ 9 h 10"/>
                  <a:gd name="T16" fmla="*/ 10 w 10"/>
                  <a:gd name="T17" fmla="*/ 5 h 10"/>
                  <a:gd name="T18" fmla="*/ 9 w 10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7" y="10"/>
                      <a:pt x="8" y="10"/>
                      <a:pt x="9" y="9"/>
                    </a:cubicBezTo>
                    <a:cubicBezTo>
                      <a:pt x="10" y="8"/>
                      <a:pt x="10" y="7"/>
                      <a:pt x="10" y="5"/>
                    </a:cubicBezTo>
                    <a:cubicBezTo>
                      <a:pt x="10" y="4"/>
                      <a:pt x="10" y="2"/>
                      <a:pt x="9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89" name="Freeform 209">
                <a:extLst>
                  <a:ext uri="{FF2B5EF4-FFF2-40B4-BE49-F238E27FC236}">
                    <a16:creationId xmlns:a16="http://schemas.microsoft.com/office/drawing/2014/main" id="{4EA55E9C-831C-43AA-8CD4-E2DFCC7EC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6" y="2615"/>
                <a:ext cx="39" cy="43"/>
              </a:xfrm>
              <a:custGeom>
                <a:avLst/>
                <a:gdLst>
                  <a:gd name="T0" fmla="*/ 12 w 14"/>
                  <a:gd name="T1" fmla="*/ 2 h 15"/>
                  <a:gd name="T2" fmla="*/ 14 w 14"/>
                  <a:gd name="T3" fmla="*/ 7 h 15"/>
                  <a:gd name="T4" fmla="*/ 12 w 14"/>
                  <a:gd name="T5" fmla="*/ 12 h 15"/>
                  <a:gd name="T6" fmla="*/ 2 w 14"/>
                  <a:gd name="T7" fmla="*/ 12 h 15"/>
                  <a:gd name="T8" fmla="*/ 0 w 14"/>
                  <a:gd name="T9" fmla="*/ 7 h 15"/>
                  <a:gd name="T10" fmla="*/ 2 w 14"/>
                  <a:gd name="T11" fmla="*/ 2 h 15"/>
                  <a:gd name="T12" fmla="*/ 7 w 14"/>
                  <a:gd name="T13" fmla="*/ 0 h 15"/>
                  <a:gd name="T14" fmla="*/ 12 w 14"/>
                  <a:gd name="T15" fmla="*/ 2 h 15"/>
                  <a:gd name="T16" fmla="*/ 10 w 14"/>
                  <a:gd name="T17" fmla="*/ 9 h 15"/>
                  <a:gd name="T18" fmla="*/ 10 w 14"/>
                  <a:gd name="T19" fmla="*/ 7 h 15"/>
                  <a:gd name="T20" fmla="*/ 10 w 14"/>
                  <a:gd name="T21" fmla="*/ 5 h 15"/>
                  <a:gd name="T22" fmla="*/ 10 w 14"/>
                  <a:gd name="T23" fmla="*/ 5 h 15"/>
                  <a:gd name="T24" fmla="*/ 5 w 14"/>
                  <a:gd name="T25" fmla="*/ 5 h 15"/>
                  <a:gd name="T26" fmla="*/ 4 w 14"/>
                  <a:gd name="T27" fmla="*/ 7 h 15"/>
                  <a:gd name="T28" fmla="*/ 5 w 14"/>
                  <a:gd name="T29" fmla="*/ 9 h 15"/>
                  <a:gd name="T30" fmla="*/ 7 w 14"/>
                  <a:gd name="T31" fmla="*/ 10 h 15"/>
                  <a:gd name="T32" fmla="*/ 10 w 14"/>
                  <a:gd name="T3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12" y="2"/>
                    </a:moveTo>
                    <a:cubicBezTo>
                      <a:pt x="14" y="3"/>
                      <a:pt x="14" y="5"/>
                      <a:pt x="14" y="7"/>
                    </a:cubicBezTo>
                    <a:cubicBezTo>
                      <a:pt x="14" y="9"/>
                      <a:pt x="14" y="11"/>
                      <a:pt x="12" y="12"/>
                    </a:cubicBezTo>
                    <a:cubicBezTo>
                      <a:pt x="9" y="15"/>
                      <a:pt x="5" y="15"/>
                      <a:pt x="2" y="12"/>
                    </a:cubicBezTo>
                    <a:cubicBezTo>
                      <a:pt x="1" y="11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9" y="0"/>
                      <a:pt x="11" y="1"/>
                      <a:pt x="12" y="2"/>
                    </a:cubicBezTo>
                    <a:close/>
                    <a:moveTo>
                      <a:pt x="10" y="9"/>
                    </a:moveTo>
                    <a:cubicBezTo>
                      <a:pt x="10" y="9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6" y="4"/>
                      <a:pt x="5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8" y="10"/>
                      <a:pt x="9" y="10"/>
                      <a:pt x="10" y="9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990" name="Groupe 989">
            <a:extLst>
              <a:ext uri="{FF2B5EF4-FFF2-40B4-BE49-F238E27FC236}">
                <a16:creationId xmlns:a16="http://schemas.microsoft.com/office/drawing/2014/main" id="{3659E37E-BE5D-4EDA-B91F-7261280EB1F0}"/>
              </a:ext>
            </a:extLst>
          </p:cNvPr>
          <p:cNvGrpSpPr/>
          <p:nvPr/>
        </p:nvGrpSpPr>
        <p:grpSpPr>
          <a:xfrm>
            <a:off x="4394323" y="3630551"/>
            <a:ext cx="648753" cy="649083"/>
            <a:chOff x="4396124" y="3935887"/>
            <a:chExt cx="648743" cy="649073"/>
          </a:xfrm>
        </p:grpSpPr>
        <p:sp>
          <p:nvSpPr>
            <p:cNvPr id="991" name="Oval 5">
              <a:extLst>
                <a:ext uri="{FF2B5EF4-FFF2-40B4-BE49-F238E27FC236}">
                  <a16:creationId xmlns:a16="http://schemas.microsoft.com/office/drawing/2014/main" id="{C5ACB63C-DF3C-4805-823A-F1B223806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124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992" name="Group 212">
              <a:extLst>
                <a:ext uri="{FF2B5EF4-FFF2-40B4-BE49-F238E27FC236}">
                  <a16:creationId xmlns:a16="http://schemas.microsoft.com/office/drawing/2014/main" id="{3B03D357-7D4A-4104-984A-FCB8B603DBB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39806" y="4096752"/>
              <a:ext cx="361378" cy="327342"/>
              <a:chOff x="2800" y="2584"/>
              <a:chExt cx="361" cy="327"/>
            </a:xfrm>
          </p:grpSpPr>
          <p:sp>
            <p:nvSpPr>
              <p:cNvPr id="993" name="Freeform 213">
                <a:extLst>
                  <a:ext uri="{FF2B5EF4-FFF2-40B4-BE49-F238E27FC236}">
                    <a16:creationId xmlns:a16="http://schemas.microsoft.com/office/drawing/2014/main" id="{BB61D829-0138-4226-8AA3-54433BF42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8" y="2584"/>
                <a:ext cx="273" cy="229"/>
              </a:xfrm>
              <a:custGeom>
                <a:avLst/>
                <a:gdLst>
                  <a:gd name="T0" fmla="*/ 97 w 97"/>
                  <a:gd name="T1" fmla="*/ 81 h 81"/>
                  <a:gd name="T2" fmla="*/ 90 w 97"/>
                  <a:gd name="T3" fmla="*/ 59 h 81"/>
                  <a:gd name="T4" fmla="*/ 96 w 97"/>
                  <a:gd name="T5" fmla="*/ 40 h 81"/>
                  <a:gd name="T6" fmla="*/ 48 w 97"/>
                  <a:gd name="T7" fmla="*/ 0 h 81"/>
                  <a:gd name="T8" fmla="*/ 0 w 97"/>
                  <a:gd name="T9" fmla="*/ 40 h 81"/>
                  <a:gd name="T10" fmla="*/ 48 w 97"/>
                  <a:gd name="T11" fmla="*/ 80 h 81"/>
                  <a:gd name="T12" fmla="*/ 74 w 97"/>
                  <a:gd name="T13" fmla="*/ 74 h 81"/>
                  <a:gd name="T14" fmla="*/ 97 w 97"/>
                  <a:gd name="T1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81">
                    <a:moveTo>
                      <a:pt x="97" y="81"/>
                    </a:moveTo>
                    <a:cubicBezTo>
                      <a:pt x="90" y="59"/>
                      <a:pt x="90" y="59"/>
                      <a:pt x="90" y="59"/>
                    </a:cubicBezTo>
                    <a:cubicBezTo>
                      <a:pt x="94" y="54"/>
                      <a:pt x="96" y="47"/>
                      <a:pt x="96" y="40"/>
                    </a:cubicBezTo>
                    <a:cubicBezTo>
                      <a:pt x="96" y="18"/>
                      <a:pt x="75" y="0"/>
                      <a:pt x="48" y="0"/>
                    </a:cubicBezTo>
                    <a:cubicBezTo>
                      <a:pt x="22" y="0"/>
                      <a:pt x="0" y="18"/>
                      <a:pt x="0" y="40"/>
                    </a:cubicBezTo>
                    <a:cubicBezTo>
                      <a:pt x="0" y="62"/>
                      <a:pt x="22" y="80"/>
                      <a:pt x="48" y="80"/>
                    </a:cubicBezTo>
                    <a:cubicBezTo>
                      <a:pt x="58" y="80"/>
                      <a:pt x="67" y="78"/>
                      <a:pt x="74" y="74"/>
                    </a:cubicBezTo>
                    <a:lnTo>
                      <a:pt x="97" y="81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94" name="Freeform 214">
                <a:extLst>
                  <a:ext uri="{FF2B5EF4-FFF2-40B4-BE49-F238E27FC236}">
                    <a16:creationId xmlns:a16="http://schemas.microsoft.com/office/drawing/2014/main" id="{D65E5C6F-C08D-4691-85A5-30A22F1D5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2641"/>
                <a:ext cx="305" cy="270"/>
              </a:xfrm>
              <a:custGeom>
                <a:avLst/>
                <a:gdLst>
                  <a:gd name="T0" fmla="*/ 54 w 108"/>
                  <a:gd name="T1" fmla="*/ 0 h 96"/>
                  <a:gd name="T2" fmla="*/ 0 w 108"/>
                  <a:gd name="T3" fmla="*/ 48 h 96"/>
                  <a:gd name="T4" fmla="*/ 8 w 108"/>
                  <a:gd name="T5" fmla="*/ 72 h 96"/>
                  <a:gd name="T6" fmla="*/ 0 w 108"/>
                  <a:gd name="T7" fmla="*/ 96 h 96"/>
                  <a:gd name="T8" fmla="*/ 25 w 108"/>
                  <a:gd name="T9" fmla="*/ 88 h 96"/>
                  <a:gd name="T10" fmla="*/ 54 w 108"/>
                  <a:gd name="T11" fmla="*/ 96 h 96"/>
                  <a:gd name="T12" fmla="*/ 108 w 108"/>
                  <a:gd name="T13" fmla="*/ 48 h 96"/>
                  <a:gd name="T14" fmla="*/ 54 w 108"/>
                  <a:gd name="T1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96">
                    <a:moveTo>
                      <a:pt x="54" y="0"/>
                    </a:moveTo>
                    <a:cubicBezTo>
                      <a:pt x="24" y="0"/>
                      <a:pt x="0" y="22"/>
                      <a:pt x="0" y="48"/>
                    </a:cubicBezTo>
                    <a:cubicBezTo>
                      <a:pt x="0" y="57"/>
                      <a:pt x="3" y="65"/>
                      <a:pt x="8" y="7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33" y="93"/>
                      <a:pt x="43" y="96"/>
                      <a:pt x="54" y="96"/>
                    </a:cubicBezTo>
                    <a:cubicBezTo>
                      <a:pt x="84" y="96"/>
                      <a:pt x="108" y="75"/>
                      <a:pt x="108" y="48"/>
                    </a:cubicBezTo>
                    <a:cubicBezTo>
                      <a:pt x="108" y="22"/>
                      <a:pt x="84" y="0"/>
                      <a:pt x="54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95" name="Oval 215">
                <a:extLst>
                  <a:ext uri="{FF2B5EF4-FFF2-40B4-BE49-F238E27FC236}">
                    <a16:creationId xmlns:a16="http://schemas.microsoft.com/office/drawing/2014/main" id="{B6EA78F6-FB12-441D-90F1-F2586581D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2759"/>
                <a:ext cx="36" cy="34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96" name="Freeform 216">
                <a:extLst>
                  <a:ext uri="{FF2B5EF4-FFF2-40B4-BE49-F238E27FC236}">
                    <a16:creationId xmlns:a16="http://schemas.microsoft.com/office/drawing/2014/main" id="{158FC4B4-F5AD-477E-8F4B-AC29E5CEA8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5" y="2754"/>
                <a:ext cx="45" cy="45"/>
              </a:xfrm>
              <a:custGeom>
                <a:avLst/>
                <a:gdLst>
                  <a:gd name="T0" fmla="*/ 8 w 16"/>
                  <a:gd name="T1" fmla="*/ 4 h 16"/>
                  <a:gd name="T2" fmla="*/ 13 w 16"/>
                  <a:gd name="T3" fmla="*/ 8 h 16"/>
                  <a:gd name="T4" fmla="*/ 8 w 16"/>
                  <a:gd name="T5" fmla="*/ 13 h 16"/>
                  <a:gd name="T6" fmla="*/ 4 w 16"/>
                  <a:gd name="T7" fmla="*/ 8 h 16"/>
                  <a:gd name="T8" fmla="*/ 8 w 16"/>
                  <a:gd name="T9" fmla="*/ 4 h 16"/>
                  <a:gd name="T10" fmla="*/ 8 w 16"/>
                  <a:gd name="T11" fmla="*/ 0 h 16"/>
                  <a:gd name="T12" fmla="*/ 0 w 16"/>
                  <a:gd name="T13" fmla="*/ 8 h 16"/>
                  <a:gd name="T14" fmla="*/ 8 w 16"/>
                  <a:gd name="T15" fmla="*/ 16 h 16"/>
                  <a:gd name="T16" fmla="*/ 16 w 16"/>
                  <a:gd name="T17" fmla="*/ 8 h 16"/>
                  <a:gd name="T18" fmla="*/ 8 w 16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8" y="4"/>
                    </a:moveTo>
                    <a:cubicBezTo>
                      <a:pt x="11" y="4"/>
                      <a:pt x="13" y="6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6" y="13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97" name="Oval 217">
                <a:extLst>
                  <a:ext uri="{FF2B5EF4-FFF2-40B4-BE49-F238E27FC236}">
                    <a16:creationId xmlns:a16="http://schemas.microsoft.com/office/drawing/2014/main" id="{34FE280E-7E58-481D-948B-7B9D618F6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8" y="2759"/>
                <a:ext cx="37" cy="34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98" name="Freeform 218">
                <a:extLst>
                  <a:ext uri="{FF2B5EF4-FFF2-40B4-BE49-F238E27FC236}">
                    <a16:creationId xmlns:a16="http://schemas.microsoft.com/office/drawing/2014/main" id="{B689F249-44C7-47A7-AF7E-D2D452D795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3" y="2754"/>
                <a:ext cx="45" cy="45"/>
              </a:xfrm>
              <a:custGeom>
                <a:avLst/>
                <a:gdLst>
                  <a:gd name="T0" fmla="*/ 8 w 16"/>
                  <a:gd name="T1" fmla="*/ 4 h 16"/>
                  <a:gd name="T2" fmla="*/ 13 w 16"/>
                  <a:gd name="T3" fmla="*/ 8 h 16"/>
                  <a:gd name="T4" fmla="*/ 8 w 16"/>
                  <a:gd name="T5" fmla="*/ 13 h 16"/>
                  <a:gd name="T6" fmla="*/ 4 w 16"/>
                  <a:gd name="T7" fmla="*/ 8 h 16"/>
                  <a:gd name="T8" fmla="*/ 8 w 16"/>
                  <a:gd name="T9" fmla="*/ 4 h 16"/>
                  <a:gd name="T10" fmla="*/ 8 w 16"/>
                  <a:gd name="T11" fmla="*/ 0 h 16"/>
                  <a:gd name="T12" fmla="*/ 0 w 16"/>
                  <a:gd name="T13" fmla="*/ 8 h 16"/>
                  <a:gd name="T14" fmla="*/ 8 w 16"/>
                  <a:gd name="T15" fmla="*/ 16 h 16"/>
                  <a:gd name="T16" fmla="*/ 16 w 16"/>
                  <a:gd name="T17" fmla="*/ 8 h 16"/>
                  <a:gd name="T18" fmla="*/ 8 w 16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8" y="4"/>
                    </a:moveTo>
                    <a:cubicBezTo>
                      <a:pt x="11" y="4"/>
                      <a:pt x="13" y="6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6" y="13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999" name="Oval 219">
                <a:extLst>
                  <a:ext uri="{FF2B5EF4-FFF2-40B4-BE49-F238E27FC236}">
                    <a16:creationId xmlns:a16="http://schemas.microsoft.com/office/drawing/2014/main" id="{A53B72A9-B9F3-4ACE-942D-3A9D51CF9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2759"/>
                <a:ext cx="37" cy="34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00" name="Freeform 220">
                <a:extLst>
                  <a:ext uri="{FF2B5EF4-FFF2-40B4-BE49-F238E27FC236}">
                    <a16:creationId xmlns:a16="http://schemas.microsoft.com/office/drawing/2014/main" id="{A8552523-2EA1-48A2-B36B-19DC2D498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" y="2754"/>
                <a:ext cx="45" cy="45"/>
              </a:xfrm>
              <a:custGeom>
                <a:avLst/>
                <a:gdLst>
                  <a:gd name="T0" fmla="*/ 8 w 16"/>
                  <a:gd name="T1" fmla="*/ 4 h 16"/>
                  <a:gd name="T2" fmla="*/ 13 w 16"/>
                  <a:gd name="T3" fmla="*/ 8 h 16"/>
                  <a:gd name="T4" fmla="*/ 8 w 16"/>
                  <a:gd name="T5" fmla="*/ 13 h 16"/>
                  <a:gd name="T6" fmla="*/ 4 w 16"/>
                  <a:gd name="T7" fmla="*/ 8 h 16"/>
                  <a:gd name="T8" fmla="*/ 8 w 16"/>
                  <a:gd name="T9" fmla="*/ 4 h 16"/>
                  <a:gd name="T10" fmla="*/ 8 w 16"/>
                  <a:gd name="T11" fmla="*/ 0 h 16"/>
                  <a:gd name="T12" fmla="*/ 0 w 16"/>
                  <a:gd name="T13" fmla="*/ 8 h 16"/>
                  <a:gd name="T14" fmla="*/ 8 w 16"/>
                  <a:gd name="T15" fmla="*/ 16 h 16"/>
                  <a:gd name="T16" fmla="*/ 16 w 16"/>
                  <a:gd name="T17" fmla="*/ 8 h 16"/>
                  <a:gd name="T18" fmla="*/ 8 w 16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8" y="4"/>
                    </a:moveTo>
                    <a:cubicBezTo>
                      <a:pt x="11" y="4"/>
                      <a:pt x="13" y="6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6" y="13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1001" name="Groupe 1000">
            <a:extLst>
              <a:ext uri="{FF2B5EF4-FFF2-40B4-BE49-F238E27FC236}">
                <a16:creationId xmlns:a16="http://schemas.microsoft.com/office/drawing/2014/main" id="{68D34CA5-5F2C-413D-BC46-25A5A9986C0F}"/>
              </a:ext>
            </a:extLst>
          </p:cNvPr>
          <p:cNvGrpSpPr/>
          <p:nvPr/>
        </p:nvGrpSpPr>
        <p:grpSpPr>
          <a:xfrm>
            <a:off x="7669337" y="1915663"/>
            <a:ext cx="648753" cy="649083"/>
            <a:chOff x="7671088" y="1988559"/>
            <a:chExt cx="648743" cy="649073"/>
          </a:xfrm>
        </p:grpSpPr>
        <p:sp>
          <p:nvSpPr>
            <p:cNvPr id="1002" name="Oval 5">
              <a:extLst>
                <a:ext uri="{FF2B5EF4-FFF2-40B4-BE49-F238E27FC236}">
                  <a16:creationId xmlns:a16="http://schemas.microsoft.com/office/drawing/2014/main" id="{1FB4BE08-B24F-4463-A7ED-086C4C99E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1088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1003" name="Group 223">
              <a:extLst>
                <a:ext uri="{FF2B5EF4-FFF2-40B4-BE49-F238E27FC236}">
                  <a16:creationId xmlns:a16="http://schemas.microsoft.com/office/drawing/2014/main" id="{F4E3EEBF-EC32-4FB6-9E88-57B8D17F0AF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94655" y="2166151"/>
              <a:ext cx="401608" cy="293888"/>
              <a:chOff x="4898" y="1341"/>
              <a:chExt cx="343" cy="251"/>
            </a:xfrm>
          </p:grpSpPr>
          <p:sp>
            <p:nvSpPr>
              <p:cNvPr id="1004" name="Freeform 224">
                <a:extLst>
                  <a:ext uri="{FF2B5EF4-FFF2-40B4-BE49-F238E27FC236}">
                    <a16:creationId xmlns:a16="http://schemas.microsoft.com/office/drawing/2014/main" id="{8171BEA1-CB4D-4E9E-8CA6-C3CBF2A3D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1341"/>
                <a:ext cx="248" cy="251"/>
              </a:xfrm>
              <a:custGeom>
                <a:avLst/>
                <a:gdLst>
                  <a:gd name="T0" fmla="*/ 84 w 88"/>
                  <a:gd name="T1" fmla="*/ 0 h 88"/>
                  <a:gd name="T2" fmla="*/ 4 w 88"/>
                  <a:gd name="T3" fmla="*/ 0 h 88"/>
                  <a:gd name="T4" fmla="*/ 0 w 88"/>
                  <a:gd name="T5" fmla="*/ 4 h 88"/>
                  <a:gd name="T6" fmla="*/ 0 w 88"/>
                  <a:gd name="T7" fmla="*/ 88 h 88"/>
                  <a:gd name="T8" fmla="*/ 88 w 88"/>
                  <a:gd name="T9" fmla="*/ 88 h 88"/>
                  <a:gd name="T10" fmla="*/ 88 w 88"/>
                  <a:gd name="T11" fmla="*/ 4 h 88"/>
                  <a:gd name="T12" fmla="*/ 84 w 88"/>
                  <a:gd name="T1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88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05" name="Freeform 225">
                <a:extLst>
                  <a:ext uri="{FF2B5EF4-FFF2-40B4-BE49-F238E27FC236}">
                    <a16:creationId xmlns:a16="http://schemas.microsoft.com/office/drawing/2014/main" id="{74C810E9-F4D1-43B8-B734-B98B24787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1341"/>
                <a:ext cx="124" cy="251"/>
              </a:xfrm>
              <a:custGeom>
                <a:avLst/>
                <a:gdLst>
                  <a:gd name="T0" fmla="*/ 44 w 44"/>
                  <a:gd name="T1" fmla="*/ 0 h 88"/>
                  <a:gd name="T2" fmla="*/ 4 w 44"/>
                  <a:gd name="T3" fmla="*/ 0 h 88"/>
                  <a:gd name="T4" fmla="*/ 0 w 44"/>
                  <a:gd name="T5" fmla="*/ 4 h 88"/>
                  <a:gd name="T6" fmla="*/ 0 w 44"/>
                  <a:gd name="T7" fmla="*/ 88 h 88"/>
                  <a:gd name="T8" fmla="*/ 44 w 44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8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44" y="88"/>
                      <a:pt x="44" y="88"/>
                      <a:pt x="44" y="88"/>
                    </a:cubicBezTo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06" name="Rectangle 226">
                <a:extLst>
                  <a:ext uri="{FF2B5EF4-FFF2-40B4-BE49-F238E27FC236}">
                    <a16:creationId xmlns:a16="http://schemas.microsoft.com/office/drawing/2014/main" id="{32509021-B21C-47F1-8BC6-44850436C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1486"/>
                <a:ext cx="155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07" name="Freeform 227">
                <a:extLst>
                  <a:ext uri="{FF2B5EF4-FFF2-40B4-BE49-F238E27FC236}">
                    <a16:creationId xmlns:a16="http://schemas.microsoft.com/office/drawing/2014/main" id="{7E7BE05C-1119-4CF6-A3C2-FB3BA3AE5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6" y="1486"/>
                <a:ext cx="155" cy="106"/>
              </a:xfrm>
              <a:custGeom>
                <a:avLst/>
                <a:gdLst>
                  <a:gd name="T0" fmla="*/ 155 w 155"/>
                  <a:gd name="T1" fmla="*/ 106 h 106"/>
                  <a:gd name="T2" fmla="*/ 155 w 155"/>
                  <a:gd name="T3" fmla="*/ 0 h 106"/>
                  <a:gd name="T4" fmla="*/ 0 w 155"/>
                  <a:gd name="T5" fmla="*/ 0 h 106"/>
                  <a:gd name="T6" fmla="*/ 0 w 155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106">
                    <a:moveTo>
                      <a:pt x="155" y="106"/>
                    </a:moveTo>
                    <a:lnTo>
                      <a:pt x="155" y="0"/>
                    </a:lnTo>
                    <a:lnTo>
                      <a:pt x="0" y="0"/>
                    </a:lnTo>
                    <a:lnTo>
                      <a:pt x="0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08" name="Freeform 228">
                <a:extLst>
                  <a:ext uri="{FF2B5EF4-FFF2-40B4-BE49-F238E27FC236}">
                    <a16:creationId xmlns:a16="http://schemas.microsoft.com/office/drawing/2014/main" id="{47727A88-F2F7-476B-A048-55B2CD7E1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1478"/>
                <a:ext cx="163" cy="114"/>
              </a:xfrm>
              <a:custGeom>
                <a:avLst/>
                <a:gdLst>
                  <a:gd name="T0" fmla="*/ 0 w 163"/>
                  <a:gd name="T1" fmla="*/ 0 h 114"/>
                  <a:gd name="T2" fmla="*/ 0 w 163"/>
                  <a:gd name="T3" fmla="*/ 114 h 114"/>
                  <a:gd name="T4" fmla="*/ 11 w 163"/>
                  <a:gd name="T5" fmla="*/ 114 h 114"/>
                  <a:gd name="T6" fmla="*/ 11 w 163"/>
                  <a:gd name="T7" fmla="*/ 11 h 114"/>
                  <a:gd name="T8" fmla="*/ 76 w 163"/>
                  <a:gd name="T9" fmla="*/ 11 h 114"/>
                  <a:gd name="T10" fmla="*/ 76 w 163"/>
                  <a:gd name="T11" fmla="*/ 114 h 114"/>
                  <a:gd name="T12" fmla="*/ 87 w 163"/>
                  <a:gd name="T13" fmla="*/ 114 h 114"/>
                  <a:gd name="T14" fmla="*/ 87 w 163"/>
                  <a:gd name="T15" fmla="*/ 11 h 114"/>
                  <a:gd name="T16" fmla="*/ 152 w 163"/>
                  <a:gd name="T17" fmla="*/ 11 h 114"/>
                  <a:gd name="T18" fmla="*/ 152 w 163"/>
                  <a:gd name="T19" fmla="*/ 114 h 114"/>
                  <a:gd name="T20" fmla="*/ 163 w 163"/>
                  <a:gd name="T21" fmla="*/ 114 h 114"/>
                  <a:gd name="T22" fmla="*/ 163 w 163"/>
                  <a:gd name="T23" fmla="*/ 0 h 114"/>
                  <a:gd name="T24" fmla="*/ 0 w 163"/>
                  <a:gd name="T2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" h="114">
                    <a:moveTo>
                      <a:pt x="0" y="0"/>
                    </a:moveTo>
                    <a:lnTo>
                      <a:pt x="0" y="114"/>
                    </a:lnTo>
                    <a:lnTo>
                      <a:pt x="11" y="114"/>
                    </a:lnTo>
                    <a:lnTo>
                      <a:pt x="11" y="11"/>
                    </a:lnTo>
                    <a:lnTo>
                      <a:pt x="76" y="11"/>
                    </a:lnTo>
                    <a:lnTo>
                      <a:pt x="76" y="114"/>
                    </a:lnTo>
                    <a:lnTo>
                      <a:pt x="87" y="114"/>
                    </a:lnTo>
                    <a:lnTo>
                      <a:pt x="87" y="11"/>
                    </a:lnTo>
                    <a:lnTo>
                      <a:pt x="152" y="11"/>
                    </a:lnTo>
                    <a:lnTo>
                      <a:pt x="152" y="114"/>
                    </a:lnTo>
                    <a:lnTo>
                      <a:pt x="163" y="114"/>
                    </a:lnTo>
                    <a:lnTo>
                      <a:pt x="1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09" name="Freeform 229">
                <a:extLst>
                  <a:ext uri="{FF2B5EF4-FFF2-40B4-BE49-F238E27FC236}">
                    <a16:creationId xmlns:a16="http://schemas.microsoft.com/office/drawing/2014/main" id="{FA3734E0-2C8C-4DE1-BC17-2065A4C7B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1424"/>
                <a:ext cx="23" cy="31"/>
              </a:xfrm>
              <a:custGeom>
                <a:avLst/>
                <a:gdLst>
                  <a:gd name="T0" fmla="*/ 6 w 8"/>
                  <a:gd name="T1" fmla="*/ 11 h 11"/>
                  <a:gd name="T2" fmla="*/ 2 w 8"/>
                  <a:gd name="T3" fmla="*/ 11 h 11"/>
                  <a:gd name="T4" fmla="*/ 0 w 8"/>
                  <a:gd name="T5" fmla="*/ 9 h 11"/>
                  <a:gd name="T6" fmla="*/ 0 w 8"/>
                  <a:gd name="T7" fmla="*/ 2 h 11"/>
                  <a:gd name="T8" fmla="*/ 2 w 8"/>
                  <a:gd name="T9" fmla="*/ 0 h 11"/>
                  <a:gd name="T10" fmla="*/ 6 w 8"/>
                  <a:gd name="T11" fmla="*/ 0 h 11"/>
                  <a:gd name="T12" fmla="*/ 8 w 8"/>
                  <a:gd name="T13" fmla="*/ 2 h 11"/>
                  <a:gd name="T14" fmla="*/ 8 w 8"/>
                  <a:gd name="T15" fmla="*/ 9 h 11"/>
                  <a:gd name="T16" fmla="*/ 6 w 8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10" name="Freeform 230">
                <a:extLst>
                  <a:ext uri="{FF2B5EF4-FFF2-40B4-BE49-F238E27FC236}">
                    <a16:creationId xmlns:a16="http://schemas.microsoft.com/office/drawing/2014/main" id="{84207B9C-C519-483D-8B11-798A2F601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" y="1424"/>
                <a:ext cx="23" cy="31"/>
              </a:xfrm>
              <a:custGeom>
                <a:avLst/>
                <a:gdLst>
                  <a:gd name="T0" fmla="*/ 6 w 8"/>
                  <a:gd name="T1" fmla="*/ 11 h 11"/>
                  <a:gd name="T2" fmla="*/ 2 w 8"/>
                  <a:gd name="T3" fmla="*/ 11 h 11"/>
                  <a:gd name="T4" fmla="*/ 0 w 8"/>
                  <a:gd name="T5" fmla="*/ 9 h 11"/>
                  <a:gd name="T6" fmla="*/ 0 w 8"/>
                  <a:gd name="T7" fmla="*/ 2 h 11"/>
                  <a:gd name="T8" fmla="*/ 2 w 8"/>
                  <a:gd name="T9" fmla="*/ 0 h 11"/>
                  <a:gd name="T10" fmla="*/ 6 w 8"/>
                  <a:gd name="T11" fmla="*/ 0 h 11"/>
                  <a:gd name="T12" fmla="*/ 8 w 8"/>
                  <a:gd name="T13" fmla="*/ 2 h 11"/>
                  <a:gd name="T14" fmla="*/ 8 w 8"/>
                  <a:gd name="T15" fmla="*/ 9 h 11"/>
                  <a:gd name="T16" fmla="*/ 6 w 8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11" name="Freeform 231">
                <a:extLst>
                  <a:ext uri="{FF2B5EF4-FFF2-40B4-BE49-F238E27FC236}">
                    <a16:creationId xmlns:a16="http://schemas.microsoft.com/office/drawing/2014/main" id="{B15BA67E-DA1A-46C5-A8BE-AD46F2196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" y="1424"/>
                <a:ext cx="23" cy="31"/>
              </a:xfrm>
              <a:custGeom>
                <a:avLst/>
                <a:gdLst>
                  <a:gd name="T0" fmla="*/ 6 w 8"/>
                  <a:gd name="T1" fmla="*/ 11 h 11"/>
                  <a:gd name="T2" fmla="*/ 2 w 8"/>
                  <a:gd name="T3" fmla="*/ 11 h 11"/>
                  <a:gd name="T4" fmla="*/ 0 w 8"/>
                  <a:gd name="T5" fmla="*/ 9 h 11"/>
                  <a:gd name="T6" fmla="*/ 0 w 8"/>
                  <a:gd name="T7" fmla="*/ 2 h 11"/>
                  <a:gd name="T8" fmla="*/ 2 w 8"/>
                  <a:gd name="T9" fmla="*/ 0 h 11"/>
                  <a:gd name="T10" fmla="*/ 6 w 8"/>
                  <a:gd name="T11" fmla="*/ 0 h 11"/>
                  <a:gd name="T12" fmla="*/ 8 w 8"/>
                  <a:gd name="T13" fmla="*/ 2 h 11"/>
                  <a:gd name="T14" fmla="*/ 8 w 8"/>
                  <a:gd name="T15" fmla="*/ 9 h 11"/>
                  <a:gd name="T16" fmla="*/ 6 w 8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12" name="Freeform 232">
                <a:extLst>
                  <a:ext uri="{FF2B5EF4-FFF2-40B4-BE49-F238E27FC236}">
                    <a16:creationId xmlns:a16="http://schemas.microsoft.com/office/drawing/2014/main" id="{C03C03FC-1E9D-4FF8-A619-793EB8847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1424"/>
                <a:ext cx="22" cy="31"/>
              </a:xfrm>
              <a:custGeom>
                <a:avLst/>
                <a:gdLst>
                  <a:gd name="T0" fmla="*/ 6 w 8"/>
                  <a:gd name="T1" fmla="*/ 11 h 11"/>
                  <a:gd name="T2" fmla="*/ 2 w 8"/>
                  <a:gd name="T3" fmla="*/ 11 h 11"/>
                  <a:gd name="T4" fmla="*/ 0 w 8"/>
                  <a:gd name="T5" fmla="*/ 9 h 11"/>
                  <a:gd name="T6" fmla="*/ 0 w 8"/>
                  <a:gd name="T7" fmla="*/ 2 h 11"/>
                  <a:gd name="T8" fmla="*/ 2 w 8"/>
                  <a:gd name="T9" fmla="*/ 0 h 11"/>
                  <a:gd name="T10" fmla="*/ 6 w 8"/>
                  <a:gd name="T11" fmla="*/ 0 h 11"/>
                  <a:gd name="T12" fmla="*/ 8 w 8"/>
                  <a:gd name="T13" fmla="*/ 2 h 11"/>
                  <a:gd name="T14" fmla="*/ 8 w 8"/>
                  <a:gd name="T15" fmla="*/ 9 h 11"/>
                  <a:gd name="T16" fmla="*/ 6 w 8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13" name="Freeform 233">
                <a:extLst>
                  <a:ext uri="{FF2B5EF4-FFF2-40B4-BE49-F238E27FC236}">
                    <a16:creationId xmlns:a16="http://schemas.microsoft.com/office/drawing/2014/main" id="{631FE861-7CC0-4B29-9956-104E0960F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" y="1358"/>
                <a:ext cx="62" cy="46"/>
              </a:xfrm>
              <a:custGeom>
                <a:avLst/>
                <a:gdLst>
                  <a:gd name="T0" fmla="*/ 0 w 62"/>
                  <a:gd name="T1" fmla="*/ 32 h 46"/>
                  <a:gd name="T2" fmla="*/ 42 w 62"/>
                  <a:gd name="T3" fmla="*/ 0 h 46"/>
                  <a:gd name="T4" fmla="*/ 62 w 62"/>
                  <a:gd name="T5" fmla="*/ 46 h 46"/>
                  <a:gd name="T6" fmla="*/ 0 w 62"/>
                  <a:gd name="T7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46">
                    <a:moveTo>
                      <a:pt x="0" y="32"/>
                    </a:moveTo>
                    <a:lnTo>
                      <a:pt x="42" y="0"/>
                    </a:lnTo>
                    <a:lnTo>
                      <a:pt x="62" y="4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14" name="Line 234">
                <a:extLst>
                  <a:ext uri="{FF2B5EF4-FFF2-40B4-BE49-F238E27FC236}">
                    <a16:creationId xmlns:a16="http://schemas.microsoft.com/office/drawing/2014/main" id="{C4F3D21C-7151-49B9-BB1D-B39B6F236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9" y="1529"/>
                <a:ext cx="0" cy="57"/>
              </a:xfrm>
              <a:prstGeom prst="line">
                <a:avLst/>
              </a:prstGeom>
              <a:noFill/>
              <a:ln w="17463" cap="rnd">
                <a:solidFill>
                  <a:srgbClr val="2B4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15" name="Oval 235">
                <a:extLst>
                  <a:ext uri="{FF2B5EF4-FFF2-40B4-BE49-F238E27FC236}">
                    <a16:creationId xmlns:a16="http://schemas.microsoft.com/office/drawing/2014/main" id="{B3C0D336-AB40-46CE-AD63-B409CC982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7" y="1478"/>
                <a:ext cx="56" cy="57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16" name="Oval 236">
                <a:extLst>
                  <a:ext uri="{FF2B5EF4-FFF2-40B4-BE49-F238E27FC236}">
                    <a16:creationId xmlns:a16="http://schemas.microsoft.com/office/drawing/2014/main" id="{00EE7302-B842-4E3A-8B37-BC38C1DC3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95"/>
                <a:ext cx="48" cy="46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17" name="Oval 237">
                <a:extLst>
                  <a:ext uri="{FF2B5EF4-FFF2-40B4-BE49-F238E27FC236}">
                    <a16:creationId xmlns:a16="http://schemas.microsoft.com/office/drawing/2014/main" id="{056D001B-3255-4207-9AA8-A94C092FD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7" y="1492"/>
                <a:ext cx="47" cy="63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18" name="Oval 238">
                <a:extLst>
                  <a:ext uri="{FF2B5EF4-FFF2-40B4-BE49-F238E27FC236}">
                    <a16:creationId xmlns:a16="http://schemas.microsoft.com/office/drawing/2014/main" id="{361B6739-6F34-4FF4-B058-7FD14BA32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1464"/>
                <a:ext cx="34" cy="45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19" name="Oval 239">
                <a:extLst>
                  <a:ext uri="{FF2B5EF4-FFF2-40B4-BE49-F238E27FC236}">
                    <a16:creationId xmlns:a16="http://schemas.microsoft.com/office/drawing/2014/main" id="{6F3C0463-781B-4180-A4B5-02C385DC7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9" y="1441"/>
                <a:ext cx="34" cy="63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1020" name="Groupe 1019">
            <a:extLst>
              <a:ext uri="{FF2B5EF4-FFF2-40B4-BE49-F238E27FC236}">
                <a16:creationId xmlns:a16="http://schemas.microsoft.com/office/drawing/2014/main" id="{8656DC59-D6ED-4838-B218-11555717EBD3}"/>
              </a:ext>
            </a:extLst>
          </p:cNvPr>
          <p:cNvGrpSpPr/>
          <p:nvPr/>
        </p:nvGrpSpPr>
        <p:grpSpPr>
          <a:xfrm>
            <a:off x="6031831" y="2773107"/>
            <a:ext cx="648753" cy="649083"/>
            <a:chOff x="6033607" y="2962223"/>
            <a:chExt cx="648743" cy="649073"/>
          </a:xfrm>
        </p:grpSpPr>
        <p:sp>
          <p:nvSpPr>
            <p:cNvPr id="1021" name="Oval 5">
              <a:extLst>
                <a:ext uri="{FF2B5EF4-FFF2-40B4-BE49-F238E27FC236}">
                  <a16:creationId xmlns:a16="http://schemas.microsoft.com/office/drawing/2014/main" id="{1E9E55C6-D35D-4DB8-BB50-D120C34A2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607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1022" name="Group 242">
              <a:extLst>
                <a:ext uri="{FF2B5EF4-FFF2-40B4-BE49-F238E27FC236}">
                  <a16:creationId xmlns:a16="http://schemas.microsoft.com/office/drawing/2014/main" id="{AA4CFB9A-7A3E-4CBB-82F3-9D989E00C12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58565" y="3105626"/>
              <a:ext cx="398826" cy="362267"/>
              <a:chOff x="3557" y="2420"/>
              <a:chExt cx="360" cy="327"/>
            </a:xfrm>
          </p:grpSpPr>
          <p:sp>
            <p:nvSpPr>
              <p:cNvPr id="1023" name="Freeform 243">
                <a:extLst>
                  <a:ext uri="{FF2B5EF4-FFF2-40B4-BE49-F238E27FC236}">
                    <a16:creationId xmlns:a16="http://schemas.microsoft.com/office/drawing/2014/main" id="{04390B9A-C552-4D81-A2C2-7DB176D9F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2440"/>
                <a:ext cx="332" cy="186"/>
              </a:xfrm>
              <a:custGeom>
                <a:avLst/>
                <a:gdLst>
                  <a:gd name="T0" fmla="*/ 40 w 118"/>
                  <a:gd name="T1" fmla="*/ 66 h 66"/>
                  <a:gd name="T2" fmla="*/ 0 w 118"/>
                  <a:gd name="T3" fmla="*/ 29 h 66"/>
                  <a:gd name="T4" fmla="*/ 45 w 118"/>
                  <a:gd name="T5" fmla="*/ 4 h 66"/>
                  <a:gd name="T6" fmla="*/ 59 w 118"/>
                  <a:gd name="T7" fmla="*/ 0 h 66"/>
                  <a:gd name="T8" fmla="*/ 73 w 118"/>
                  <a:gd name="T9" fmla="*/ 4 h 66"/>
                  <a:gd name="T10" fmla="*/ 118 w 118"/>
                  <a:gd name="T11" fmla="*/ 29 h 66"/>
                  <a:gd name="T12" fmla="*/ 78 w 118"/>
                  <a:gd name="T13" fmla="*/ 66 h 66"/>
                  <a:gd name="T14" fmla="*/ 40 w 118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66">
                    <a:moveTo>
                      <a:pt x="40" y="66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9" y="1"/>
                      <a:pt x="54" y="0"/>
                      <a:pt x="59" y="0"/>
                    </a:cubicBezTo>
                    <a:cubicBezTo>
                      <a:pt x="64" y="0"/>
                      <a:pt x="69" y="1"/>
                      <a:pt x="73" y="4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78" y="66"/>
                      <a:pt x="78" y="66"/>
                      <a:pt x="78" y="66"/>
                    </a:cubicBez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24" name="Freeform 244">
                <a:extLst>
                  <a:ext uri="{FF2B5EF4-FFF2-40B4-BE49-F238E27FC236}">
                    <a16:creationId xmlns:a16="http://schemas.microsoft.com/office/drawing/2014/main" id="{F8D6D068-797F-4EB3-80F8-5DAD41C79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7" y="2431"/>
                <a:ext cx="360" cy="203"/>
              </a:xfrm>
              <a:custGeom>
                <a:avLst/>
                <a:gdLst>
                  <a:gd name="T0" fmla="*/ 64 w 128"/>
                  <a:gd name="T1" fmla="*/ 6 h 72"/>
                  <a:gd name="T2" fmla="*/ 76 w 128"/>
                  <a:gd name="T3" fmla="*/ 9 h 72"/>
                  <a:gd name="T4" fmla="*/ 118 w 128"/>
                  <a:gd name="T5" fmla="*/ 33 h 72"/>
                  <a:gd name="T6" fmla="*/ 82 w 128"/>
                  <a:gd name="T7" fmla="*/ 66 h 72"/>
                  <a:gd name="T8" fmla="*/ 46 w 128"/>
                  <a:gd name="T9" fmla="*/ 66 h 72"/>
                  <a:gd name="T10" fmla="*/ 10 w 128"/>
                  <a:gd name="T11" fmla="*/ 33 h 72"/>
                  <a:gd name="T12" fmla="*/ 51 w 128"/>
                  <a:gd name="T13" fmla="*/ 9 h 72"/>
                  <a:gd name="T14" fmla="*/ 64 w 128"/>
                  <a:gd name="T15" fmla="*/ 6 h 72"/>
                  <a:gd name="T16" fmla="*/ 64 w 128"/>
                  <a:gd name="T17" fmla="*/ 0 h 72"/>
                  <a:gd name="T18" fmla="*/ 48 w 128"/>
                  <a:gd name="T19" fmla="*/ 4 h 72"/>
                  <a:gd name="T20" fmla="*/ 0 w 128"/>
                  <a:gd name="T21" fmla="*/ 32 h 72"/>
                  <a:gd name="T22" fmla="*/ 44 w 128"/>
                  <a:gd name="T23" fmla="*/ 72 h 72"/>
                  <a:gd name="T24" fmla="*/ 84 w 128"/>
                  <a:gd name="T25" fmla="*/ 72 h 72"/>
                  <a:gd name="T26" fmla="*/ 128 w 128"/>
                  <a:gd name="T27" fmla="*/ 32 h 72"/>
                  <a:gd name="T28" fmla="*/ 79 w 128"/>
                  <a:gd name="T29" fmla="*/ 4 h 72"/>
                  <a:gd name="T30" fmla="*/ 64 w 128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72">
                    <a:moveTo>
                      <a:pt x="64" y="6"/>
                    </a:moveTo>
                    <a:cubicBezTo>
                      <a:pt x="68" y="6"/>
                      <a:pt x="72" y="7"/>
                      <a:pt x="76" y="9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5" y="7"/>
                      <a:pt x="59" y="6"/>
                      <a:pt x="64" y="6"/>
                    </a:cubicBezTo>
                    <a:moveTo>
                      <a:pt x="64" y="0"/>
                    </a:moveTo>
                    <a:cubicBezTo>
                      <a:pt x="58" y="0"/>
                      <a:pt x="53" y="2"/>
                      <a:pt x="48" y="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2"/>
                      <a:pt x="69" y="0"/>
                      <a:pt x="64" y="0"/>
                    </a:cubicBezTo>
                    <a:close/>
                  </a:path>
                </a:pathLst>
              </a:custGeom>
              <a:solidFill>
                <a:srgbClr val="C5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25" name="Freeform 245">
                <a:extLst>
                  <a:ext uri="{FF2B5EF4-FFF2-40B4-BE49-F238E27FC236}">
                    <a16:creationId xmlns:a16="http://schemas.microsoft.com/office/drawing/2014/main" id="{520AB345-C0B7-45BE-9B74-665501E28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2426"/>
                <a:ext cx="214" cy="208"/>
              </a:xfrm>
              <a:custGeom>
                <a:avLst/>
                <a:gdLst>
                  <a:gd name="T0" fmla="*/ 0 w 214"/>
                  <a:gd name="T1" fmla="*/ 0 h 208"/>
                  <a:gd name="T2" fmla="*/ 0 w 214"/>
                  <a:gd name="T3" fmla="*/ 160 h 208"/>
                  <a:gd name="T4" fmla="*/ 51 w 214"/>
                  <a:gd name="T5" fmla="*/ 208 h 208"/>
                  <a:gd name="T6" fmla="*/ 163 w 214"/>
                  <a:gd name="T7" fmla="*/ 208 h 208"/>
                  <a:gd name="T8" fmla="*/ 214 w 214"/>
                  <a:gd name="T9" fmla="*/ 160 h 208"/>
                  <a:gd name="T10" fmla="*/ 214 w 214"/>
                  <a:gd name="T11" fmla="*/ 0 h 208"/>
                  <a:gd name="T12" fmla="*/ 0 w 214"/>
                  <a:gd name="T1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208">
                    <a:moveTo>
                      <a:pt x="0" y="0"/>
                    </a:moveTo>
                    <a:lnTo>
                      <a:pt x="0" y="160"/>
                    </a:lnTo>
                    <a:lnTo>
                      <a:pt x="51" y="208"/>
                    </a:lnTo>
                    <a:lnTo>
                      <a:pt x="163" y="208"/>
                    </a:lnTo>
                    <a:lnTo>
                      <a:pt x="214" y="160"/>
                    </a:lnTo>
                    <a:lnTo>
                      <a:pt x="2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26" name="Freeform 246">
                <a:extLst>
                  <a:ext uri="{FF2B5EF4-FFF2-40B4-BE49-F238E27FC236}">
                    <a16:creationId xmlns:a16="http://schemas.microsoft.com/office/drawing/2014/main" id="{7DB1547C-E194-40FA-9B32-653CD690A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2482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27" name="Line 247">
                <a:extLst>
                  <a:ext uri="{FF2B5EF4-FFF2-40B4-BE49-F238E27FC236}">
                    <a16:creationId xmlns:a16="http://schemas.microsoft.com/office/drawing/2014/main" id="{F3E20654-18F1-40EE-ADD0-ADB27C196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2482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28" name="Rectangle 248">
                <a:extLst>
                  <a:ext uri="{FF2B5EF4-FFF2-40B4-BE49-F238E27FC236}">
                    <a16:creationId xmlns:a16="http://schemas.microsoft.com/office/drawing/2014/main" id="{95D14EE2-98E3-44EC-B966-122B1A2FA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" y="2479"/>
                <a:ext cx="90" cy="9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29" name="Freeform 249">
                <a:extLst>
                  <a:ext uri="{FF2B5EF4-FFF2-40B4-BE49-F238E27FC236}">
                    <a16:creationId xmlns:a16="http://schemas.microsoft.com/office/drawing/2014/main" id="{3362CD1E-183C-44A3-B977-66A3FCAEC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2530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30" name="Line 250">
                <a:extLst>
                  <a:ext uri="{FF2B5EF4-FFF2-40B4-BE49-F238E27FC236}">
                    <a16:creationId xmlns:a16="http://schemas.microsoft.com/office/drawing/2014/main" id="{B8A1BC1B-2C80-4E91-8B9B-442F549F5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2530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31" name="Rectangle 251">
                <a:extLst>
                  <a:ext uri="{FF2B5EF4-FFF2-40B4-BE49-F238E27FC236}">
                    <a16:creationId xmlns:a16="http://schemas.microsoft.com/office/drawing/2014/main" id="{437D0B15-DA9A-4162-B050-1841ED4F2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" y="2524"/>
                <a:ext cx="90" cy="9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32" name="Freeform 252">
                <a:extLst>
                  <a:ext uri="{FF2B5EF4-FFF2-40B4-BE49-F238E27FC236}">
                    <a16:creationId xmlns:a16="http://schemas.microsoft.com/office/drawing/2014/main" id="{373CF900-50B0-48FC-9042-A8EA8ECD7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2575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33" name="Line 253">
                <a:extLst>
                  <a:ext uri="{FF2B5EF4-FFF2-40B4-BE49-F238E27FC236}">
                    <a16:creationId xmlns:a16="http://schemas.microsoft.com/office/drawing/2014/main" id="{197BD4BE-E1D7-4C1E-904F-138F99B0B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2575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34" name="Rectangle 254">
                <a:extLst>
                  <a:ext uri="{FF2B5EF4-FFF2-40B4-BE49-F238E27FC236}">
                    <a16:creationId xmlns:a16="http://schemas.microsoft.com/office/drawing/2014/main" id="{ABB9C6A8-30FA-4E58-AC19-AAA0502D6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" y="2569"/>
                <a:ext cx="90" cy="12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35" name="Freeform 255">
                <a:extLst>
                  <a:ext uri="{FF2B5EF4-FFF2-40B4-BE49-F238E27FC236}">
                    <a16:creationId xmlns:a16="http://schemas.microsoft.com/office/drawing/2014/main" id="{2ED22B14-B5CE-410B-BB4D-BC3F1B0ED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2643"/>
                <a:ext cx="298" cy="96"/>
              </a:xfrm>
              <a:custGeom>
                <a:avLst/>
                <a:gdLst>
                  <a:gd name="T0" fmla="*/ 0 w 298"/>
                  <a:gd name="T1" fmla="*/ 96 h 96"/>
                  <a:gd name="T2" fmla="*/ 104 w 298"/>
                  <a:gd name="T3" fmla="*/ 0 h 96"/>
                  <a:gd name="T4" fmla="*/ 194 w 298"/>
                  <a:gd name="T5" fmla="*/ 0 h 96"/>
                  <a:gd name="T6" fmla="*/ 298 w 298"/>
                  <a:gd name="T7" fmla="*/ 96 h 96"/>
                  <a:gd name="T8" fmla="*/ 0 w 298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" h="96">
                    <a:moveTo>
                      <a:pt x="0" y="96"/>
                    </a:moveTo>
                    <a:lnTo>
                      <a:pt x="104" y="0"/>
                    </a:lnTo>
                    <a:lnTo>
                      <a:pt x="194" y="0"/>
                    </a:lnTo>
                    <a:lnTo>
                      <a:pt x="298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36" name="Freeform 256">
                <a:extLst>
                  <a:ext uri="{FF2B5EF4-FFF2-40B4-BE49-F238E27FC236}">
                    <a16:creationId xmlns:a16="http://schemas.microsoft.com/office/drawing/2014/main" id="{E2A4FC52-E923-4660-9313-AA9F1CF176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1" y="2634"/>
                <a:ext cx="332" cy="113"/>
              </a:xfrm>
              <a:custGeom>
                <a:avLst/>
                <a:gdLst>
                  <a:gd name="T0" fmla="*/ 74 w 118"/>
                  <a:gd name="T1" fmla="*/ 6 h 40"/>
                  <a:gd name="T2" fmla="*/ 104 w 118"/>
                  <a:gd name="T3" fmla="*/ 34 h 40"/>
                  <a:gd name="T4" fmla="*/ 13 w 118"/>
                  <a:gd name="T5" fmla="*/ 34 h 40"/>
                  <a:gd name="T6" fmla="*/ 44 w 118"/>
                  <a:gd name="T7" fmla="*/ 6 h 40"/>
                  <a:gd name="T8" fmla="*/ 74 w 118"/>
                  <a:gd name="T9" fmla="*/ 6 h 40"/>
                  <a:gd name="T10" fmla="*/ 76 w 118"/>
                  <a:gd name="T11" fmla="*/ 0 h 40"/>
                  <a:gd name="T12" fmla="*/ 42 w 118"/>
                  <a:gd name="T13" fmla="*/ 0 h 40"/>
                  <a:gd name="T14" fmla="*/ 0 w 118"/>
                  <a:gd name="T15" fmla="*/ 38 h 40"/>
                  <a:gd name="T16" fmla="*/ 5 w 118"/>
                  <a:gd name="T17" fmla="*/ 40 h 40"/>
                  <a:gd name="T18" fmla="*/ 113 w 118"/>
                  <a:gd name="T19" fmla="*/ 40 h 40"/>
                  <a:gd name="T20" fmla="*/ 118 w 118"/>
                  <a:gd name="T21" fmla="*/ 38 h 40"/>
                  <a:gd name="T22" fmla="*/ 76 w 118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40">
                    <a:moveTo>
                      <a:pt x="74" y="6"/>
                    </a:moveTo>
                    <a:cubicBezTo>
                      <a:pt x="104" y="34"/>
                      <a:pt x="104" y="34"/>
                      <a:pt x="104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74" y="6"/>
                      <a:pt x="74" y="6"/>
                      <a:pt x="74" y="6"/>
                    </a:cubicBezTo>
                    <a:moveTo>
                      <a:pt x="7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9"/>
                      <a:pt x="3" y="40"/>
                      <a:pt x="5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5" y="40"/>
                      <a:pt x="117" y="39"/>
                      <a:pt x="118" y="38"/>
                    </a:cubicBezTo>
                    <a:cubicBezTo>
                      <a:pt x="76" y="0"/>
                      <a:pt x="76" y="0"/>
                      <a:pt x="76" y="0"/>
                    </a:cubicBezTo>
                    <a:close/>
                  </a:path>
                </a:pathLst>
              </a:custGeom>
              <a:solidFill>
                <a:srgbClr val="C5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37" name="Rectangle 257">
                <a:extLst>
                  <a:ext uri="{FF2B5EF4-FFF2-40B4-BE49-F238E27FC236}">
                    <a16:creationId xmlns:a16="http://schemas.microsoft.com/office/drawing/2014/main" id="{47B2A061-3D83-4F29-B523-4547F72E7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9" y="2634"/>
                <a:ext cx="96" cy="1"/>
              </a:xfrm>
              <a:prstGeom prst="rect">
                <a:avLst/>
              </a:prstGeom>
              <a:solidFill>
                <a:srgbClr val="E52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38" name="Freeform 258">
                <a:extLst>
                  <a:ext uri="{FF2B5EF4-FFF2-40B4-BE49-F238E27FC236}">
                    <a16:creationId xmlns:a16="http://schemas.microsoft.com/office/drawing/2014/main" id="{EF1C84DC-53AD-45F0-B18A-D91BCC0FC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420"/>
                <a:ext cx="360" cy="316"/>
              </a:xfrm>
              <a:custGeom>
                <a:avLst/>
                <a:gdLst>
                  <a:gd name="T0" fmla="*/ 128 w 128"/>
                  <a:gd name="T1" fmla="*/ 36 h 112"/>
                  <a:gd name="T2" fmla="*/ 104 w 128"/>
                  <a:gd name="T3" fmla="*/ 58 h 112"/>
                  <a:gd name="T4" fmla="*/ 104 w 128"/>
                  <a:gd name="T5" fmla="*/ 0 h 112"/>
                  <a:gd name="T6" fmla="*/ 24 w 128"/>
                  <a:gd name="T7" fmla="*/ 0 h 112"/>
                  <a:gd name="T8" fmla="*/ 24 w 128"/>
                  <a:gd name="T9" fmla="*/ 58 h 112"/>
                  <a:gd name="T10" fmla="*/ 0 w 128"/>
                  <a:gd name="T11" fmla="*/ 36 h 112"/>
                  <a:gd name="T12" fmla="*/ 0 w 128"/>
                  <a:gd name="T13" fmla="*/ 106 h 112"/>
                  <a:gd name="T14" fmla="*/ 2 w 128"/>
                  <a:gd name="T15" fmla="*/ 112 h 112"/>
                  <a:gd name="T16" fmla="*/ 43 w 128"/>
                  <a:gd name="T17" fmla="*/ 74 h 112"/>
                  <a:gd name="T18" fmla="*/ 28 w 128"/>
                  <a:gd name="T19" fmla="*/ 61 h 112"/>
                  <a:gd name="T20" fmla="*/ 28 w 128"/>
                  <a:gd name="T21" fmla="*/ 4 h 112"/>
                  <a:gd name="T22" fmla="*/ 100 w 128"/>
                  <a:gd name="T23" fmla="*/ 4 h 112"/>
                  <a:gd name="T24" fmla="*/ 100 w 128"/>
                  <a:gd name="T25" fmla="*/ 61 h 112"/>
                  <a:gd name="T26" fmla="*/ 85 w 128"/>
                  <a:gd name="T27" fmla="*/ 75 h 112"/>
                  <a:gd name="T28" fmla="*/ 126 w 128"/>
                  <a:gd name="T29" fmla="*/ 112 h 112"/>
                  <a:gd name="T30" fmla="*/ 128 w 128"/>
                  <a:gd name="T31" fmla="*/ 106 h 112"/>
                  <a:gd name="T32" fmla="*/ 128 w 128"/>
                  <a:gd name="T33" fmla="*/ 3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112">
                    <a:moveTo>
                      <a:pt x="128" y="36"/>
                    </a:move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8"/>
                      <a:pt x="1" y="110"/>
                      <a:pt x="2" y="112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126" y="112"/>
                      <a:pt x="126" y="112"/>
                      <a:pt x="126" y="112"/>
                    </a:cubicBezTo>
                    <a:cubicBezTo>
                      <a:pt x="127" y="110"/>
                      <a:pt x="128" y="108"/>
                      <a:pt x="128" y="106"/>
                    </a:cubicBezTo>
                    <a:lnTo>
                      <a:pt x="128" y="36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39" name="Freeform 259">
                <a:extLst>
                  <a:ext uri="{FF2B5EF4-FFF2-40B4-BE49-F238E27FC236}">
                    <a16:creationId xmlns:a16="http://schemas.microsoft.com/office/drawing/2014/main" id="{9F6F89BC-9843-48F6-9827-0B8ADD54C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629"/>
                <a:ext cx="126" cy="113"/>
              </a:xfrm>
              <a:custGeom>
                <a:avLst/>
                <a:gdLst>
                  <a:gd name="T0" fmla="*/ 42 w 45"/>
                  <a:gd name="T1" fmla="*/ 2 h 40"/>
                  <a:gd name="T2" fmla="*/ 41 w 45"/>
                  <a:gd name="T3" fmla="*/ 0 h 40"/>
                  <a:gd name="T4" fmla="*/ 0 w 45"/>
                  <a:gd name="T5" fmla="*/ 38 h 40"/>
                  <a:gd name="T6" fmla="*/ 1 w 45"/>
                  <a:gd name="T7" fmla="*/ 39 h 40"/>
                  <a:gd name="T8" fmla="*/ 3 w 45"/>
                  <a:gd name="T9" fmla="*/ 40 h 40"/>
                  <a:gd name="T10" fmla="*/ 45 w 45"/>
                  <a:gd name="T11" fmla="*/ 2 h 40"/>
                  <a:gd name="T12" fmla="*/ 45 w 45"/>
                  <a:gd name="T13" fmla="*/ 2 h 40"/>
                  <a:gd name="T14" fmla="*/ 42 w 45"/>
                  <a:gd name="T15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0">
                    <a:moveTo>
                      <a:pt x="42" y="2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9"/>
                    </a:cubicBezTo>
                    <a:cubicBezTo>
                      <a:pt x="2" y="39"/>
                      <a:pt x="2" y="40"/>
                      <a:pt x="3" y="40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40" name="Freeform 260">
                <a:extLst>
                  <a:ext uri="{FF2B5EF4-FFF2-40B4-BE49-F238E27FC236}">
                    <a16:creationId xmlns:a16="http://schemas.microsoft.com/office/drawing/2014/main" id="{C2F52062-44DF-465D-82B7-40D2BE2B6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2632"/>
                <a:ext cx="126" cy="110"/>
              </a:xfrm>
              <a:custGeom>
                <a:avLst/>
                <a:gdLst>
                  <a:gd name="T0" fmla="*/ 4 w 45"/>
                  <a:gd name="T1" fmla="*/ 0 h 39"/>
                  <a:gd name="T2" fmla="*/ 3 w 45"/>
                  <a:gd name="T3" fmla="*/ 1 h 39"/>
                  <a:gd name="T4" fmla="*/ 0 w 45"/>
                  <a:gd name="T5" fmla="*/ 1 h 39"/>
                  <a:gd name="T6" fmla="*/ 0 w 45"/>
                  <a:gd name="T7" fmla="*/ 1 h 39"/>
                  <a:gd name="T8" fmla="*/ 42 w 45"/>
                  <a:gd name="T9" fmla="*/ 39 h 39"/>
                  <a:gd name="T10" fmla="*/ 44 w 45"/>
                  <a:gd name="T11" fmla="*/ 38 h 39"/>
                  <a:gd name="T12" fmla="*/ 45 w 45"/>
                  <a:gd name="T13" fmla="*/ 37 h 39"/>
                  <a:gd name="T14" fmla="*/ 4 w 45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9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3" y="39"/>
                      <a:pt x="43" y="38"/>
                      <a:pt x="44" y="38"/>
                    </a:cubicBezTo>
                    <a:cubicBezTo>
                      <a:pt x="44" y="37"/>
                      <a:pt x="44" y="37"/>
                      <a:pt x="45" y="37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1041" name="Groupe 1040">
            <a:extLst>
              <a:ext uri="{FF2B5EF4-FFF2-40B4-BE49-F238E27FC236}">
                <a16:creationId xmlns:a16="http://schemas.microsoft.com/office/drawing/2014/main" id="{57D3E241-E4B1-4D18-8247-878784E37DDC}"/>
              </a:ext>
            </a:extLst>
          </p:cNvPr>
          <p:cNvGrpSpPr/>
          <p:nvPr/>
        </p:nvGrpSpPr>
        <p:grpSpPr>
          <a:xfrm>
            <a:off x="6850585" y="2773107"/>
            <a:ext cx="648753" cy="649083"/>
            <a:chOff x="6852348" y="2962223"/>
            <a:chExt cx="648743" cy="649073"/>
          </a:xfrm>
        </p:grpSpPr>
        <p:sp>
          <p:nvSpPr>
            <p:cNvPr id="1042" name="Oval 5">
              <a:extLst>
                <a:ext uri="{FF2B5EF4-FFF2-40B4-BE49-F238E27FC236}">
                  <a16:creationId xmlns:a16="http://schemas.microsoft.com/office/drawing/2014/main" id="{65BEF656-AB45-40D3-A77D-968005224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2348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1043" name="Group 264">
              <a:extLst>
                <a:ext uri="{FF2B5EF4-FFF2-40B4-BE49-F238E27FC236}">
                  <a16:creationId xmlns:a16="http://schemas.microsoft.com/office/drawing/2014/main" id="{6A6B563C-BEBC-43E4-A878-481C6E9F7A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85585" y="3095625"/>
              <a:ext cx="382268" cy="382268"/>
              <a:chOff x="4407" y="1880"/>
              <a:chExt cx="352" cy="352"/>
            </a:xfrm>
          </p:grpSpPr>
          <p:sp>
            <p:nvSpPr>
              <p:cNvPr id="1044" name="Freeform 265">
                <a:extLst>
                  <a:ext uri="{FF2B5EF4-FFF2-40B4-BE49-F238E27FC236}">
                    <a16:creationId xmlns:a16="http://schemas.microsoft.com/office/drawing/2014/main" id="{C4F3717E-FFDE-4560-901C-06E627B94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931"/>
                <a:ext cx="33" cy="36"/>
              </a:xfrm>
              <a:custGeom>
                <a:avLst/>
                <a:gdLst>
                  <a:gd name="T0" fmla="*/ 2 w 12"/>
                  <a:gd name="T1" fmla="*/ 13 h 13"/>
                  <a:gd name="T2" fmla="*/ 1 w 12"/>
                  <a:gd name="T3" fmla="*/ 13 h 13"/>
                  <a:gd name="T4" fmla="*/ 1 w 12"/>
                  <a:gd name="T5" fmla="*/ 10 h 13"/>
                  <a:gd name="T6" fmla="*/ 9 w 12"/>
                  <a:gd name="T7" fmla="*/ 1 h 13"/>
                  <a:gd name="T8" fmla="*/ 11 w 12"/>
                  <a:gd name="T9" fmla="*/ 1 h 13"/>
                  <a:gd name="T10" fmla="*/ 11 w 12"/>
                  <a:gd name="T11" fmla="*/ 3 h 13"/>
                  <a:gd name="T12" fmla="*/ 4 w 12"/>
                  <a:gd name="T13" fmla="*/ 12 h 13"/>
                  <a:gd name="T14" fmla="*/ 2 w 12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3">
                    <a:moveTo>
                      <a:pt x="2" y="13"/>
                    </a:moveTo>
                    <a:cubicBezTo>
                      <a:pt x="2" y="13"/>
                      <a:pt x="2" y="13"/>
                      <a:pt x="1" y="13"/>
                    </a:cubicBezTo>
                    <a:cubicBezTo>
                      <a:pt x="1" y="12"/>
                      <a:pt x="0" y="11"/>
                      <a:pt x="1" y="1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1"/>
                      <a:pt x="12" y="2"/>
                      <a:pt x="11" y="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2" y="13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45" name="Freeform 266">
                <a:extLst>
                  <a:ext uri="{FF2B5EF4-FFF2-40B4-BE49-F238E27FC236}">
                    <a16:creationId xmlns:a16="http://schemas.microsoft.com/office/drawing/2014/main" id="{62F3B851-1B86-4991-966A-C01BCF9AA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880"/>
                <a:ext cx="14" cy="48"/>
              </a:xfrm>
              <a:custGeom>
                <a:avLst/>
                <a:gdLst>
                  <a:gd name="T0" fmla="*/ 2 w 5"/>
                  <a:gd name="T1" fmla="*/ 17 h 17"/>
                  <a:gd name="T2" fmla="*/ 1 w 5"/>
                  <a:gd name="T3" fmla="*/ 17 h 17"/>
                  <a:gd name="T4" fmla="*/ 0 w 5"/>
                  <a:gd name="T5" fmla="*/ 15 h 17"/>
                  <a:gd name="T6" fmla="*/ 1 w 5"/>
                  <a:gd name="T7" fmla="*/ 2 h 17"/>
                  <a:gd name="T8" fmla="*/ 3 w 5"/>
                  <a:gd name="T9" fmla="*/ 0 h 17"/>
                  <a:gd name="T10" fmla="*/ 5 w 5"/>
                  <a:gd name="T11" fmla="*/ 2 h 17"/>
                  <a:gd name="T12" fmla="*/ 3 w 5"/>
                  <a:gd name="T13" fmla="*/ 15 h 17"/>
                  <a:gd name="T14" fmla="*/ 2 w 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1" y="17"/>
                    </a:cubicBezTo>
                    <a:cubicBezTo>
                      <a:pt x="1" y="16"/>
                      <a:pt x="0" y="16"/>
                      <a:pt x="0" y="1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46" name="Freeform 267">
                <a:extLst>
                  <a:ext uri="{FF2B5EF4-FFF2-40B4-BE49-F238E27FC236}">
                    <a16:creationId xmlns:a16="http://schemas.microsoft.com/office/drawing/2014/main" id="{68C90297-FEFE-4472-8ACC-EE1F1E9C8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1903"/>
                <a:ext cx="28" cy="42"/>
              </a:xfrm>
              <a:custGeom>
                <a:avLst/>
                <a:gdLst>
                  <a:gd name="T0" fmla="*/ 8 w 10"/>
                  <a:gd name="T1" fmla="*/ 15 h 15"/>
                  <a:gd name="T2" fmla="*/ 6 w 10"/>
                  <a:gd name="T3" fmla="*/ 14 h 15"/>
                  <a:gd name="T4" fmla="*/ 0 w 10"/>
                  <a:gd name="T5" fmla="*/ 3 h 15"/>
                  <a:gd name="T6" fmla="*/ 1 w 10"/>
                  <a:gd name="T7" fmla="*/ 1 h 15"/>
                  <a:gd name="T8" fmla="*/ 3 w 10"/>
                  <a:gd name="T9" fmla="*/ 1 h 15"/>
                  <a:gd name="T10" fmla="*/ 9 w 10"/>
                  <a:gd name="T11" fmla="*/ 12 h 15"/>
                  <a:gd name="T12" fmla="*/ 8 w 10"/>
                  <a:gd name="T13" fmla="*/ 14 h 15"/>
                  <a:gd name="T14" fmla="*/ 8 w 10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5">
                    <a:moveTo>
                      <a:pt x="8" y="15"/>
                    </a:moveTo>
                    <a:cubicBezTo>
                      <a:pt x="7" y="15"/>
                      <a:pt x="6" y="14"/>
                      <a:pt x="6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9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47" name="Freeform 268">
                <a:extLst>
                  <a:ext uri="{FF2B5EF4-FFF2-40B4-BE49-F238E27FC236}">
                    <a16:creationId xmlns:a16="http://schemas.microsoft.com/office/drawing/2014/main" id="{EDECABCB-3199-401E-B189-20CCBB25C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" y="2097"/>
                <a:ext cx="36" cy="31"/>
              </a:xfrm>
              <a:custGeom>
                <a:avLst/>
                <a:gdLst>
                  <a:gd name="T0" fmla="*/ 11 w 13"/>
                  <a:gd name="T1" fmla="*/ 11 h 11"/>
                  <a:gd name="T2" fmla="*/ 10 w 13"/>
                  <a:gd name="T3" fmla="*/ 11 h 11"/>
                  <a:gd name="T4" fmla="*/ 1 w 13"/>
                  <a:gd name="T5" fmla="*/ 3 h 11"/>
                  <a:gd name="T6" fmla="*/ 1 w 13"/>
                  <a:gd name="T7" fmla="*/ 1 h 11"/>
                  <a:gd name="T8" fmla="*/ 3 w 13"/>
                  <a:gd name="T9" fmla="*/ 1 h 11"/>
                  <a:gd name="T10" fmla="*/ 12 w 13"/>
                  <a:gd name="T11" fmla="*/ 8 h 11"/>
                  <a:gd name="T12" fmla="*/ 12 w 13"/>
                  <a:gd name="T13" fmla="*/ 10 h 11"/>
                  <a:gd name="T14" fmla="*/ 11 w 1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11" y="11"/>
                    </a:moveTo>
                    <a:cubicBezTo>
                      <a:pt x="11" y="11"/>
                      <a:pt x="10" y="11"/>
                      <a:pt x="10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9"/>
                      <a:pt x="13" y="10"/>
                      <a:pt x="12" y="10"/>
                    </a:cubicBezTo>
                    <a:cubicBezTo>
                      <a:pt x="12" y="11"/>
                      <a:pt x="11" y="11"/>
                      <a:pt x="11" y="11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48" name="Freeform 269">
                <a:extLst>
                  <a:ext uri="{FF2B5EF4-FFF2-40B4-BE49-F238E27FC236}">
                    <a16:creationId xmlns:a16="http://schemas.microsoft.com/office/drawing/2014/main" id="{744D7C4F-BB74-4932-B50D-06E044A0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024"/>
                <a:ext cx="39" cy="14"/>
              </a:xfrm>
              <a:custGeom>
                <a:avLst/>
                <a:gdLst>
                  <a:gd name="T0" fmla="*/ 1 w 14"/>
                  <a:gd name="T1" fmla="*/ 5 h 5"/>
                  <a:gd name="T2" fmla="*/ 0 w 14"/>
                  <a:gd name="T3" fmla="*/ 4 h 5"/>
                  <a:gd name="T4" fmla="*/ 1 w 14"/>
                  <a:gd name="T5" fmla="*/ 2 h 5"/>
                  <a:gd name="T6" fmla="*/ 12 w 14"/>
                  <a:gd name="T7" fmla="*/ 1 h 5"/>
                  <a:gd name="T8" fmla="*/ 14 w 14"/>
                  <a:gd name="T9" fmla="*/ 2 h 5"/>
                  <a:gd name="T10" fmla="*/ 13 w 14"/>
                  <a:gd name="T11" fmla="*/ 4 h 5"/>
                  <a:gd name="T12" fmla="*/ 2 w 14"/>
                  <a:gd name="T13" fmla="*/ 5 h 5"/>
                  <a:gd name="T14" fmla="*/ 1 w 1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">
                    <a:moveTo>
                      <a:pt x="1" y="5"/>
                    </a:move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3"/>
                      <a:pt x="13" y="4"/>
                      <a:pt x="1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49" name="Freeform 270">
                <a:extLst>
                  <a:ext uri="{FF2B5EF4-FFF2-40B4-BE49-F238E27FC236}">
                    <a16:creationId xmlns:a16="http://schemas.microsoft.com/office/drawing/2014/main" id="{30F53E9B-C077-4A25-B0EC-3FD016727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1979"/>
                <a:ext cx="251" cy="214"/>
              </a:xfrm>
              <a:custGeom>
                <a:avLst/>
                <a:gdLst>
                  <a:gd name="T0" fmla="*/ 85 w 89"/>
                  <a:gd name="T1" fmla="*/ 0 h 76"/>
                  <a:gd name="T2" fmla="*/ 2 w 89"/>
                  <a:gd name="T3" fmla="*/ 20 h 76"/>
                  <a:gd name="T4" fmla="*/ 1 w 89"/>
                  <a:gd name="T5" fmla="*/ 23 h 76"/>
                  <a:gd name="T6" fmla="*/ 19 w 89"/>
                  <a:gd name="T7" fmla="*/ 42 h 76"/>
                  <a:gd name="T8" fmla="*/ 19 w 89"/>
                  <a:gd name="T9" fmla="*/ 45 h 76"/>
                  <a:gd name="T10" fmla="*/ 4 w 89"/>
                  <a:gd name="T11" fmla="*/ 60 h 76"/>
                  <a:gd name="T12" fmla="*/ 4 w 89"/>
                  <a:gd name="T13" fmla="*/ 66 h 76"/>
                  <a:gd name="T14" fmla="*/ 14 w 89"/>
                  <a:gd name="T15" fmla="*/ 76 h 76"/>
                  <a:gd name="T16" fmla="*/ 89 w 89"/>
                  <a:gd name="T17" fmla="*/ 1 h 76"/>
                  <a:gd name="T18" fmla="*/ 85 w 89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76">
                    <a:moveTo>
                      <a:pt x="85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2"/>
                      <a:pt x="1" y="2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3"/>
                      <a:pt x="20" y="44"/>
                      <a:pt x="19" y="45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1"/>
                      <a:pt x="3" y="64"/>
                      <a:pt x="4" y="6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8" y="1"/>
                      <a:pt x="86" y="0"/>
                      <a:pt x="85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50" name="Freeform 271">
                <a:extLst>
                  <a:ext uri="{FF2B5EF4-FFF2-40B4-BE49-F238E27FC236}">
                    <a16:creationId xmlns:a16="http://schemas.microsoft.com/office/drawing/2014/main" id="{DF2077E8-F36C-4F71-A15F-DF684C1E0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1981"/>
                <a:ext cx="213" cy="251"/>
              </a:xfrm>
              <a:custGeom>
                <a:avLst/>
                <a:gdLst>
                  <a:gd name="T0" fmla="*/ 76 w 76"/>
                  <a:gd name="T1" fmla="*/ 4 h 89"/>
                  <a:gd name="T2" fmla="*/ 75 w 76"/>
                  <a:gd name="T3" fmla="*/ 0 h 89"/>
                  <a:gd name="T4" fmla="*/ 0 w 76"/>
                  <a:gd name="T5" fmla="*/ 75 h 89"/>
                  <a:gd name="T6" fmla="*/ 10 w 76"/>
                  <a:gd name="T7" fmla="*/ 84 h 89"/>
                  <a:gd name="T8" fmla="*/ 16 w 76"/>
                  <a:gd name="T9" fmla="*/ 84 h 89"/>
                  <a:gd name="T10" fmla="*/ 31 w 76"/>
                  <a:gd name="T11" fmla="*/ 70 h 89"/>
                  <a:gd name="T12" fmla="*/ 34 w 76"/>
                  <a:gd name="T13" fmla="*/ 70 h 89"/>
                  <a:gd name="T14" fmla="*/ 53 w 76"/>
                  <a:gd name="T15" fmla="*/ 88 h 89"/>
                  <a:gd name="T16" fmla="*/ 56 w 76"/>
                  <a:gd name="T17" fmla="*/ 87 h 89"/>
                  <a:gd name="T18" fmla="*/ 76 w 76"/>
                  <a:gd name="T19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89">
                    <a:moveTo>
                      <a:pt x="76" y="4"/>
                    </a:moveTo>
                    <a:cubicBezTo>
                      <a:pt x="76" y="3"/>
                      <a:pt x="75" y="1"/>
                      <a:pt x="75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1" y="86"/>
                      <a:pt x="14" y="86"/>
                      <a:pt x="16" y="84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69"/>
                      <a:pt x="33" y="69"/>
                      <a:pt x="34" y="70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4" y="89"/>
                      <a:pt x="56" y="89"/>
                      <a:pt x="56" y="87"/>
                    </a:cubicBez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1051" name="Groupe 1050">
            <a:extLst>
              <a:ext uri="{FF2B5EF4-FFF2-40B4-BE49-F238E27FC236}">
                <a16:creationId xmlns:a16="http://schemas.microsoft.com/office/drawing/2014/main" id="{F12E530C-9579-4957-BD42-7A568432D889}"/>
              </a:ext>
            </a:extLst>
          </p:cNvPr>
          <p:cNvGrpSpPr/>
          <p:nvPr/>
        </p:nvGrpSpPr>
        <p:grpSpPr>
          <a:xfrm>
            <a:off x="1938061" y="3630551"/>
            <a:ext cx="648753" cy="649083"/>
            <a:chOff x="1939900" y="3935887"/>
            <a:chExt cx="648743" cy="649073"/>
          </a:xfrm>
        </p:grpSpPr>
        <p:sp>
          <p:nvSpPr>
            <p:cNvPr id="1052" name="Oval 5">
              <a:extLst>
                <a:ext uri="{FF2B5EF4-FFF2-40B4-BE49-F238E27FC236}">
                  <a16:creationId xmlns:a16="http://schemas.microsoft.com/office/drawing/2014/main" id="{148ECB7A-C92A-45AE-92B6-D06EDF6B2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900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1053" name="Group 274">
              <a:extLst>
                <a:ext uri="{FF2B5EF4-FFF2-40B4-BE49-F238E27FC236}">
                  <a16:creationId xmlns:a16="http://schemas.microsoft.com/office/drawing/2014/main" id="{01FC0019-FEDB-46B6-9167-B6BCCE1D26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53929" y="4048910"/>
              <a:ext cx="420684" cy="423026"/>
              <a:chOff x="1260" y="2514"/>
              <a:chExt cx="359" cy="361"/>
            </a:xfrm>
          </p:grpSpPr>
          <p:sp>
            <p:nvSpPr>
              <p:cNvPr id="1054" name="Freeform 275">
                <a:extLst>
                  <a:ext uri="{FF2B5EF4-FFF2-40B4-BE49-F238E27FC236}">
                    <a16:creationId xmlns:a16="http://schemas.microsoft.com/office/drawing/2014/main" id="{943A381A-E3B7-40D4-A9B8-00D0EF82E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2514"/>
                <a:ext cx="241" cy="243"/>
              </a:xfrm>
              <a:custGeom>
                <a:avLst/>
                <a:gdLst>
                  <a:gd name="T0" fmla="*/ 86 w 86"/>
                  <a:gd name="T1" fmla="*/ 48 h 86"/>
                  <a:gd name="T2" fmla="*/ 80 w 86"/>
                  <a:gd name="T3" fmla="*/ 43 h 86"/>
                  <a:gd name="T4" fmla="*/ 75 w 86"/>
                  <a:gd name="T5" fmla="*/ 33 h 86"/>
                  <a:gd name="T6" fmla="*/ 79 w 86"/>
                  <a:gd name="T7" fmla="*/ 26 h 86"/>
                  <a:gd name="T8" fmla="*/ 77 w 86"/>
                  <a:gd name="T9" fmla="*/ 16 h 86"/>
                  <a:gd name="T10" fmla="*/ 69 w 86"/>
                  <a:gd name="T11" fmla="*/ 18 h 86"/>
                  <a:gd name="T12" fmla="*/ 59 w 86"/>
                  <a:gd name="T13" fmla="*/ 13 h 86"/>
                  <a:gd name="T14" fmla="*/ 57 w 86"/>
                  <a:gd name="T15" fmla="*/ 6 h 86"/>
                  <a:gd name="T16" fmla="*/ 49 w 86"/>
                  <a:gd name="T17" fmla="*/ 0 h 86"/>
                  <a:gd name="T18" fmla="*/ 44 w 86"/>
                  <a:gd name="T19" fmla="*/ 6 h 86"/>
                  <a:gd name="T20" fmla="*/ 33 w 86"/>
                  <a:gd name="T21" fmla="*/ 11 h 86"/>
                  <a:gd name="T22" fmla="*/ 27 w 86"/>
                  <a:gd name="T23" fmla="*/ 6 h 86"/>
                  <a:gd name="T24" fmla="*/ 17 w 86"/>
                  <a:gd name="T25" fmla="*/ 9 h 86"/>
                  <a:gd name="T26" fmla="*/ 18 w 86"/>
                  <a:gd name="T27" fmla="*/ 16 h 86"/>
                  <a:gd name="T28" fmla="*/ 14 w 86"/>
                  <a:gd name="T29" fmla="*/ 27 h 86"/>
                  <a:gd name="T30" fmla="*/ 6 w 86"/>
                  <a:gd name="T31" fmla="*/ 29 h 86"/>
                  <a:gd name="T32" fmla="*/ 1 w 86"/>
                  <a:gd name="T33" fmla="*/ 37 h 86"/>
                  <a:gd name="T34" fmla="*/ 7 w 86"/>
                  <a:gd name="T35" fmla="*/ 42 h 86"/>
                  <a:gd name="T36" fmla="*/ 12 w 86"/>
                  <a:gd name="T37" fmla="*/ 53 h 86"/>
                  <a:gd name="T38" fmla="*/ 7 w 86"/>
                  <a:gd name="T39" fmla="*/ 59 h 86"/>
                  <a:gd name="T40" fmla="*/ 9 w 86"/>
                  <a:gd name="T41" fmla="*/ 69 h 86"/>
                  <a:gd name="T42" fmla="*/ 17 w 86"/>
                  <a:gd name="T43" fmla="*/ 68 h 86"/>
                  <a:gd name="T44" fmla="*/ 28 w 86"/>
                  <a:gd name="T45" fmla="*/ 72 h 86"/>
                  <a:gd name="T46" fmla="*/ 29 w 86"/>
                  <a:gd name="T47" fmla="*/ 80 h 86"/>
                  <a:gd name="T48" fmla="*/ 38 w 86"/>
                  <a:gd name="T49" fmla="*/ 85 h 86"/>
                  <a:gd name="T50" fmla="*/ 43 w 86"/>
                  <a:gd name="T51" fmla="*/ 79 h 86"/>
                  <a:gd name="T52" fmla="*/ 53 w 86"/>
                  <a:gd name="T53" fmla="*/ 74 h 86"/>
                  <a:gd name="T54" fmla="*/ 60 w 86"/>
                  <a:gd name="T55" fmla="*/ 79 h 86"/>
                  <a:gd name="T56" fmla="*/ 70 w 86"/>
                  <a:gd name="T57" fmla="*/ 76 h 86"/>
                  <a:gd name="T58" fmla="*/ 68 w 86"/>
                  <a:gd name="T59" fmla="*/ 69 h 86"/>
                  <a:gd name="T60" fmla="*/ 73 w 86"/>
                  <a:gd name="T61" fmla="*/ 58 h 86"/>
                  <a:gd name="T62" fmla="*/ 80 w 86"/>
                  <a:gd name="T63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86">
                    <a:moveTo>
                      <a:pt x="85" y="54"/>
                    </a:move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6"/>
                      <a:pt x="85" y="45"/>
                      <a:pt x="83" y="44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78" y="43"/>
                      <a:pt x="77" y="42"/>
                      <a:pt x="76" y="40"/>
                    </a:cubicBezTo>
                    <a:cubicBezTo>
                      <a:pt x="76" y="37"/>
                      <a:pt x="76" y="35"/>
                      <a:pt x="75" y="33"/>
                    </a:cubicBezTo>
                    <a:cubicBezTo>
                      <a:pt x="74" y="31"/>
                      <a:pt x="75" y="29"/>
                      <a:pt x="77" y="28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81" y="25"/>
                      <a:pt x="82" y="23"/>
                      <a:pt x="81" y="22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6" y="15"/>
                      <a:pt x="74" y="14"/>
                      <a:pt x="73" y="15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9"/>
                      <a:pt x="66" y="18"/>
                      <a:pt x="65" y="17"/>
                    </a:cubicBezTo>
                    <a:cubicBezTo>
                      <a:pt x="63" y="16"/>
                      <a:pt x="61" y="14"/>
                      <a:pt x="59" y="13"/>
                    </a:cubicBezTo>
                    <a:cubicBezTo>
                      <a:pt x="57" y="12"/>
                      <a:pt x="56" y="11"/>
                      <a:pt x="57" y="9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7" y="0"/>
                      <a:pt x="45" y="1"/>
                      <a:pt x="45" y="3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8"/>
                      <a:pt x="42" y="9"/>
                      <a:pt x="41" y="10"/>
                    </a:cubicBezTo>
                    <a:cubicBezTo>
                      <a:pt x="38" y="10"/>
                      <a:pt x="36" y="10"/>
                      <a:pt x="33" y="11"/>
                    </a:cubicBezTo>
                    <a:cubicBezTo>
                      <a:pt x="32" y="12"/>
                      <a:pt x="30" y="11"/>
                      <a:pt x="29" y="9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5"/>
                      <a:pt x="24" y="4"/>
                      <a:pt x="22" y="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10"/>
                      <a:pt x="15" y="12"/>
                      <a:pt x="16" y="13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8"/>
                      <a:pt x="19" y="20"/>
                      <a:pt x="18" y="21"/>
                    </a:cubicBezTo>
                    <a:cubicBezTo>
                      <a:pt x="16" y="23"/>
                      <a:pt x="15" y="25"/>
                      <a:pt x="14" y="27"/>
                    </a:cubicBezTo>
                    <a:cubicBezTo>
                      <a:pt x="13" y="29"/>
                      <a:pt x="11" y="30"/>
                      <a:pt x="10" y="29"/>
                    </a:cubicBezTo>
                    <a:cubicBezTo>
                      <a:pt x="8" y="29"/>
                      <a:pt x="6" y="29"/>
                      <a:pt x="6" y="29"/>
                    </a:cubicBezTo>
                    <a:cubicBezTo>
                      <a:pt x="4" y="28"/>
                      <a:pt x="2" y="29"/>
                      <a:pt x="2" y="3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9"/>
                      <a:pt x="2" y="41"/>
                      <a:pt x="3" y="41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9" y="42"/>
                      <a:pt x="10" y="44"/>
                      <a:pt x="10" y="45"/>
                    </a:cubicBezTo>
                    <a:cubicBezTo>
                      <a:pt x="11" y="48"/>
                      <a:pt x="11" y="50"/>
                      <a:pt x="12" y="53"/>
                    </a:cubicBezTo>
                    <a:cubicBezTo>
                      <a:pt x="12" y="54"/>
                      <a:pt x="12" y="56"/>
                      <a:pt x="10" y="5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5" y="60"/>
                      <a:pt x="5" y="62"/>
                      <a:pt x="6" y="64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0" y="70"/>
                      <a:pt x="12" y="71"/>
                      <a:pt x="14" y="70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9" y="67"/>
                      <a:pt x="21" y="67"/>
                      <a:pt x="22" y="68"/>
                    </a:cubicBezTo>
                    <a:cubicBezTo>
                      <a:pt x="24" y="69"/>
                      <a:pt x="26" y="71"/>
                      <a:pt x="28" y="72"/>
                    </a:cubicBezTo>
                    <a:cubicBezTo>
                      <a:pt x="30" y="73"/>
                      <a:pt x="30" y="75"/>
                      <a:pt x="30" y="76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2"/>
                      <a:pt x="30" y="84"/>
                      <a:pt x="32" y="84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40" y="86"/>
                      <a:pt x="41" y="84"/>
                      <a:pt x="42" y="83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3" y="77"/>
                      <a:pt x="44" y="76"/>
                      <a:pt x="46" y="76"/>
                    </a:cubicBezTo>
                    <a:cubicBezTo>
                      <a:pt x="49" y="75"/>
                      <a:pt x="51" y="75"/>
                      <a:pt x="53" y="74"/>
                    </a:cubicBezTo>
                    <a:cubicBezTo>
                      <a:pt x="55" y="74"/>
                      <a:pt x="57" y="74"/>
                      <a:pt x="58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3" y="81"/>
                      <a:pt x="64" y="80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1" y="75"/>
                      <a:pt x="72" y="74"/>
                      <a:pt x="71" y="72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67" y="67"/>
                      <a:pt x="67" y="65"/>
                      <a:pt x="69" y="64"/>
                    </a:cubicBezTo>
                    <a:cubicBezTo>
                      <a:pt x="70" y="62"/>
                      <a:pt x="72" y="60"/>
                      <a:pt x="73" y="58"/>
                    </a:cubicBezTo>
                    <a:cubicBezTo>
                      <a:pt x="74" y="56"/>
                      <a:pt x="75" y="56"/>
                      <a:pt x="77" y="56"/>
                    </a:cubicBezTo>
                    <a:cubicBezTo>
                      <a:pt x="79" y="56"/>
                      <a:pt x="80" y="57"/>
                      <a:pt x="80" y="57"/>
                    </a:cubicBezTo>
                    <a:cubicBezTo>
                      <a:pt x="83" y="57"/>
                      <a:pt x="84" y="56"/>
                      <a:pt x="85" y="54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55" name="Freeform 276">
                <a:extLst>
                  <a:ext uri="{FF2B5EF4-FFF2-40B4-BE49-F238E27FC236}">
                    <a16:creationId xmlns:a16="http://schemas.microsoft.com/office/drawing/2014/main" id="{7227772C-AA29-49B3-8C49-007DE471E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599"/>
                <a:ext cx="79" cy="73"/>
              </a:xfrm>
              <a:custGeom>
                <a:avLst/>
                <a:gdLst>
                  <a:gd name="T0" fmla="*/ 14 w 28"/>
                  <a:gd name="T1" fmla="*/ 26 h 26"/>
                  <a:gd name="T2" fmla="*/ 12 w 28"/>
                  <a:gd name="T3" fmla="*/ 25 h 26"/>
                  <a:gd name="T4" fmla="*/ 2 w 28"/>
                  <a:gd name="T5" fmla="*/ 10 h 26"/>
                  <a:gd name="T6" fmla="*/ 14 w 28"/>
                  <a:gd name="T7" fmla="*/ 0 h 26"/>
                  <a:gd name="T8" fmla="*/ 17 w 28"/>
                  <a:gd name="T9" fmla="*/ 0 h 26"/>
                  <a:gd name="T10" fmla="*/ 25 w 28"/>
                  <a:gd name="T11" fmla="*/ 5 h 26"/>
                  <a:gd name="T12" fmla="*/ 27 w 28"/>
                  <a:gd name="T13" fmla="*/ 15 h 26"/>
                  <a:gd name="T14" fmla="*/ 14 w 28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13" y="26"/>
                      <a:pt x="13" y="26"/>
                      <a:pt x="12" y="25"/>
                    </a:cubicBezTo>
                    <a:cubicBezTo>
                      <a:pt x="5" y="24"/>
                      <a:pt x="0" y="17"/>
                      <a:pt x="2" y="10"/>
                    </a:cubicBezTo>
                    <a:cubicBezTo>
                      <a:pt x="3" y="4"/>
                      <a:pt x="8" y="0"/>
                      <a:pt x="14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20" y="1"/>
                      <a:pt x="23" y="3"/>
                      <a:pt x="25" y="5"/>
                    </a:cubicBezTo>
                    <a:cubicBezTo>
                      <a:pt x="27" y="8"/>
                      <a:pt x="28" y="12"/>
                      <a:pt x="27" y="15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56" name="Freeform 277">
                <a:extLst>
                  <a:ext uri="{FF2B5EF4-FFF2-40B4-BE49-F238E27FC236}">
                    <a16:creationId xmlns:a16="http://schemas.microsoft.com/office/drawing/2014/main" id="{A1DD6E8F-5FDD-49B5-B9C1-45797B9BA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2590"/>
                <a:ext cx="98" cy="90"/>
              </a:xfrm>
              <a:custGeom>
                <a:avLst/>
                <a:gdLst>
                  <a:gd name="T0" fmla="*/ 17 w 35"/>
                  <a:gd name="T1" fmla="*/ 6 h 32"/>
                  <a:gd name="T2" fmla="*/ 17 w 35"/>
                  <a:gd name="T3" fmla="*/ 6 h 32"/>
                  <a:gd name="T4" fmla="*/ 19 w 35"/>
                  <a:gd name="T5" fmla="*/ 6 h 32"/>
                  <a:gd name="T6" fmla="*/ 26 w 35"/>
                  <a:gd name="T7" fmla="*/ 10 h 32"/>
                  <a:gd name="T8" fmla="*/ 27 w 35"/>
                  <a:gd name="T9" fmla="*/ 18 h 32"/>
                  <a:gd name="T10" fmla="*/ 17 w 35"/>
                  <a:gd name="T11" fmla="*/ 26 h 32"/>
                  <a:gd name="T12" fmla="*/ 15 w 35"/>
                  <a:gd name="T13" fmla="*/ 25 h 32"/>
                  <a:gd name="T14" fmla="*/ 9 w 35"/>
                  <a:gd name="T15" fmla="*/ 21 h 32"/>
                  <a:gd name="T16" fmla="*/ 8 w 35"/>
                  <a:gd name="T17" fmla="*/ 14 h 32"/>
                  <a:gd name="T18" fmla="*/ 17 w 35"/>
                  <a:gd name="T19" fmla="*/ 6 h 32"/>
                  <a:gd name="T20" fmla="*/ 17 w 35"/>
                  <a:gd name="T21" fmla="*/ 0 h 32"/>
                  <a:gd name="T22" fmla="*/ 2 w 35"/>
                  <a:gd name="T23" fmla="*/ 12 h 32"/>
                  <a:gd name="T24" fmla="*/ 14 w 35"/>
                  <a:gd name="T25" fmla="*/ 31 h 32"/>
                  <a:gd name="T26" fmla="*/ 17 w 35"/>
                  <a:gd name="T27" fmla="*/ 32 h 32"/>
                  <a:gd name="T28" fmla="*/ 33 w 35"/>
                  <a:gd name="T29" fmla="*/ 19 h 32"/>
                  <a:gd name="T30" fmla="*/ 21 w 35"/>
                  <a:gd name="T31" fmla="*/ 0 h 32"/>
                  <a:gd name="T32" fmla="*/ 17 w 3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2">
                    <a:moveTo>
                      <a:pt x="17" y="6"/>
                    </a:move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9" y="6"/>
                      <a:pt x="19" y="6"/>
                    </a:cubicBezTo>
                    <a:cubicBezTo>
                      <a:pt x="22" y="6"/>
                      <a:pt x="24" y="8"/>
                      <a:pt x="26" y="10"/>
                    </a:cubicBezTo>
                    <a:cubicBezTo>
                      <a:pt x="27" y="12"/>
                      <a:pt x="28" y="15"/>
                      <a:pt x="27" y="18"/>
                    </a:cubicBezTo>
                    <a:cubicBezTo>
                      <a:pt x="26" y="22"/>
                      <a:pt x="22" y="26"/>
                      <a:pt x="17" y="26"/>
                    </a:cubicBezTo>
                    <a:cubicBezTo>
                      <a:pt x="17" y="26"/>
                      <a:pt x="16" y="26"/>
                      <a:pt x="15" y="25"/>
                    </a:cubicBezTo>
                    <a:cubicBezTo>
                      <a:pt x="13" y="25"/>
                      <a:pt x="10" y="23"/>
                      <a:pt x="9" y="21"/>
                    </a:cubicBezTo>
                    <a:cubicBezTo>
                      <a:pt x="8" y="19"/>
                      <a:pt x="7" y="16"/>
                      <a:pt x="8" y="14"/>
                    </a:cubicBezTo>
                    <a:cubicBezTo>
                      <a:pt x="8" y="9"/>
                      <a:pt x="13" y="6"/>
                      <a:pt x="17" y="6"/>
                    </a:cubicBezTo>
                    <a:moveTo>
                      <a:pt x="17" y="0"/>
                    </a:moveTo>
                    <a:cubicBezTo>
                      <a:pt x="10" y="0"/>
                      <a:pt x="3" y="5"/>
                      <a:pt x="2" y="12"/>
                    </a:cubicBezTo>
                    <a:cubicBezTo>
                      <a:pt x="0" y="21"/>
                      <a:pt x="6" y="30"/>
                      <a:pt x="14" y="31"/>
                    </a:cubicBezTo>
                    <a:cubicBezTo>
                      <a:pt x="15" y="32"/>
                      <a:pt x="16" y="32"/>
                      <a:pt x="17" y="32"/>
                    </a:cubicBezTo>
                    <a:cubicBezTo>
                      <a:pt x="25" y="32"/>
                      <a:pt x="31" y="26"/>
                      <a:pt x="33" y="19"/>
                    </a:cubicBezTo>
                    <a:cubicBezTo>
                      <a:pt x="35" y="10"/>
                      <a:pt x="29" y="2"/>
                      <a:pt x="21" y="0"/>
                    </a:cubicBezTo>
                    <a:cubicBezTo>
                      <a:pt x="19" y="0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57" name="Freeform 278">
                <a:extLst>
                  <a:ext uri="{FF2B5EF4-FFF2-40B4-BE49-F238E27FC236}">
                    <a16:creationId xmlns:a16="http://schemas.microsoft.com/office/drawing/2014/main" id="{259F5E5F-14EB-4718-B07C-59BD56368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2678"/>
                <a:ext cx="196" cy="197"/>
              </a:xfrm>
              <a:custGeom>
                <a:avLst/>
                <a:gdLst>
                  <a:gd name="T0" fmla="*/ 37 w 70"/>
                  <a:gd name="T1" fmla="*/ 3 h 70"/>
                  <a:gd name="T2" fmla="*/ 33 w 70"/>
                  <a:gd name="T3" fmla="*/ 10 h 70"/>
                  <a:gd name="T4" fmla="*/ 26 w 70"/>
                  <a:gd name="T5" fmla="*/ 11 h 70"/>
                  <a:gd name="T6" fmla="*/ 21 w 70"/>
                  <a:gd name="T7" fmla="*/ 6 h 70"/>
                  <a:gd name="T8" fmla="*/ 16 w 70"/>
                  <a:gd name="T9" fmla="*/ 5 h 70"/>
                  <a:gd name="T10" fmla="*/ 14 w 70"/>
                  <a:gd name="T11" fmla="*/ 11 h 70"/>
                  <a:gd name="T12" fmla="*/ 16 w 70"/>
                  <a:gd name="T13" fmla="*/ 18 h 70"/>
                  <a:gd name="T14" fmla="*/ 9 w 70"/>
                  <a:gd name="T15" fmla="*/ 25 h 70"/>
                  <a:gd name="T16" fmla="*/ 4 w 70"/>
                  <a:gd name="T17" fmla="*/ 25 h 70"/>
                  <a:gd name="T18" fmla="*/ 0 w 70"/>
                  <a:gd name="T19" fmla="*/ 27 h 70"/>
                  <a:gd name="T20" fmla="*/ 3 w 70"/>
                  <a:gd name="T21" fmla="*/ 33 h 70"/>
                  <a:gd name="T22" fmla="*/ 9 w 70"/>
                  <a:gd name="T23" fmla="*/ 37 h 70"/>
                  <a:gd name="T24" fmla="*/ 9 w 70"/>
                  <a:gd name="T25" fmla="*/ 47 h 70"/>
                  <a:gd name="T26" fmla="*/ 5 w 70"/>
                  <a:gd name="T27" fmla="*/ 54 h 70"/>
                  <a:gd name="T28" fmla="*/ 9 w 70"/>
                  <a:gd name="T29" fmla="*/ 57 h 70"/>
                  <a:gd name="T30" fmla="*/ 14 w 70"/>
                  <a:gd name="T31" fmla="*/ 54 h 70"/>
                  <a:gd name="T32" fmla="*/ 18 w 70"/>
                  <a:gd name="T33" fmla="*/ 54 h 70"/>
                  <a:gd name="T34" fmla="*/ 25 w 70"/>
                  <a:gd name="T35" fmla="*/ 62 h 70"/>
                  <a:gd name="T36" fmla="*/ 27 w 70"/>
                  <a:gd name="T37" fmla="*/ 70 h 70"/>
                  <a:gd name="T38" fmla="*/ 30 w 70"/>
                  <a:gd name="T39" fmla="*/ 70 h 70"/>
                  <a:gd name="T40" fmla="*/ 33 w 70"/>
                  <a:gd name="T41" fmla="*/ 63 h 70"/>
                  <a:gd name="T42" fmla="*/ 43 w 70"/>
                  <a:gd name="T43" fmla="*/ 59 h 70"/>
                  <a:gd name="T44" fmla="*/ 47 w 70"/>
                  <a:gd name="T45" fmla="*/ 61 h 70"/>
                  <a:gd name="T46" fmla="*/ 52 w 70"/>
                  <a:gd name="T47" fmla="*/ 66 h 70"/>
                  <a:gd name="T48" fmla="*/ 55 w 70"/>
                  <a:gd name="T49" fmla="*/ 64 h 70"/>
                  <a:gd name="T50" fmla="*/ 54 w 70"/>
                  <a:gd name="T51" fmla="*/ 56 h 70"/>
                  <a:gd name="T52" fmla="*/ 58 w 70"/>
                  <a:gd name="T53" fmla="*/ 46 h 70"/>
                  <a:gd name="T54" fmla="*/ 61 w 70"/>
                  <a:gd name="T55" fmla="*/ 45 h 70"/>
                  <a:gd name="T56" fmla="*/ 66 w 70"/>
                  <a:gd name="T57" fmla="*/ 46 h 70"/>
                  <a:gd name="T58" fmla="*/ 70 w 70"/>
                  <a:gd name="T59" fmla="*/ 41 h 70"/>
                  <a:gd name="T60" fmla="*/ 63 w 70"/>
                  <a:gd name="T61" fmla="*/ 36 h 70"/>
                  <a:gd name="T62" fmla="*/ 59 w 70"/>
                  <a:gd name="T63" fmla="*/ 27 h 70"/>
                  <a:gd name="T64" fmla="*/ 64 w 70"/>
                  <a:gd name="T65" fmla="*/ 21 h 70"/>
                  <a:gd name="T66" fmla="*/ 64 w 70"/>
                  <a:gd name="T67" fmla="*/ 15 h 70"/>
                  <a:gd name="T68" fmla="*/ 59 w 70"/>
                  <a:gd name="T69" fmla="*/ 14 h 70"/>
                  <a:gd name="T70" fmla="*/ 54 w 70"/>
                  <a:gd name="T71" fmla="*/ 17 h 70"/>
                  <a:gd name="T72" fmla="*/ 46 w 70"/>
                  <a:gd name="T73" fmla="*/ 12 h 70"/>
                  <a:gd name="T74" fmla="*/ 45 w 70"/>
                  <a:gd name="T75" fmla="*/ 5 h 70"/>
                  <a:gd name="T76" fmla="*/ 41 w 70"/>
                  <a:gd name="T7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0" h="70">
                    <a:moveTo>
                      <a:pt x="40" y="0"/>
                    </a:moveTo>
                    <a:cubicBezTo>
                      <a:pt x="39" y="0"/>
                      <a:pt x="37" y="1"/>
                      <a:pt x="37" y="3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8"/>
                      <a:pt x="35" y="9"/>
                      <a:pt x="33" y="10"/>
                    </a:cubicBezTo>
                    <a:cubicBezTo>
                      <a:pt x="31" y="10"/>
                      <a:pt x="29" y="10"/>
                      <a:pt x="27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4" y="10"/>
                      <a:pt x="23" y="1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7" y="5"/>
                      <a:pt x="17" y="5"/>
                      <a:pt x="16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7"/>
                      <a:pt x="13" y="9"/>
                      <a:pt x="14" y="11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5"/>
                      <a:pt x="17" y="17"/>
                      <a:pt x="16" y="18"/>
                    </a:cubicBezTo>
                    <a:cubicBezTo>
                      <a:pt x="14" y="20"/>
                      <a:pt x="13" y="22"/>
                      <a:pt x="12" y="24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" y="25"/>
                      <a:pt x="1" y="26"/>
                      <a:pt x="0" y="2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3"/>
                      <a:pt x="3" y="3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4"/>
                      <a:pt x="9" y="35"/>
                      <a:pt x="9" y="37"/>
                    </a:cubicBezTo>
                    <a:cubicBezTo>
                      <a:pt x="9" y="39"/>
                      <a:pt x="10" y="41"/>
                      <a:pt x="11" y="43"/>
                    </a:cubicBezTo>
                    <a:cubicBezTo>
                      <a:pt x="11" y="45"/>
                      <a:pt x="10" y="46"/>
                      <a:pt x="9" y="47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4" y="50"/>
                      <a:pt x="4" y="52"/>
                      <a:pt x="5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6"/>
                      <a:pt x="8" y="57"/>
                      <a:pt x="9" y="57"/>
                    </a:cubicBezTo>
                    <a:cubicBezTo>
                      <a:pt x="9" y="57"/>
                      <a:pt x="10" y="57"/>
                      <a:pt x="10" y="56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4"/>
                      <a:pt x="15" y="54"/>
                      <a:pt x="16" y="54"/>
                    </a:cubicBezTo>
                    <a:cubicBezTo>
                      <a:pt x="16" y="54"/>
                      <a:pt x="17" y="54"/>
                      <a:pt x="18" y="54"/>
                    </a:cubicBezTo>
                    <a:cubicBezTo>
                      <a:pt x="19" y="56"/>
                      <a:pt x="21" y="57"/>
                      <a:pt x="23" y="58"/>
                    </a:cubicBezTo>
                    <a:cubicBezTo>
                      <a:pt x="25" y="59"/>
                      <a:pt x="25" y="60"/>
                      <a:pt x="25" y="62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7"/>
                      <a:pt x="25" y="69"/>
                      <a:pt x="27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70"/>
                      <a:pt x="29" y="70"/>
                      <a:pt x="30" y="70"/>
                    </a:cubicBezTo>
                    <a:cubicBezTo>
                      <a:pt x="31" y="70"/>
                      <a:pt x="32" y="69"/>
                      <a:pt x="33" y="67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4" y="62"/>
                      <a:pt x="35" y="61"/>
                      <a:pt x="36" y="61"/>
                    </a:cubicBezTo>
                    <a:cubicBezTo>
                      <a:pt x="39" y="61"/>
                      <a:pt x="41" y="60"/>
                      <a:pt x="43" y="59"/>
                    </a:cubicBezTo>
                    <a:cubicBezTo>
                      <a:pt x="43" y="59"/>
                      <a:pt x="44" y="59"/>
                      <a:pt x="44" y="59"/>
                    </a:cubicBezTo>
                    <a:cubicBezTo>
                      <a:pt x="45" y="59"/>
                      <a:pt x="46" y="60"/>
                      <a:pt x="47" y="61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50" y="65"/>
                      <a:pt x="51" y="66"/>
                      <a:pt x="52" y="66"/>
                    </a:cubicBezTo>
                    <a:cubicBezTo>
                      <a:pt x="52" y="66"/>
                      <a:pt x="53" y="65"/>
                      <a:pt x="53" y="65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7" y="63"/>
                      <a:pt x="57" y="61"/>
                      <a:pt x="56" y="60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3" y="55"/>
                      <a:pt x="53" y="53"/>
                      <a:pt x="54" y="52"/>
                    </a:cubicBezTo>
                    <a:cubicBezTo>
                      <a:pt x="55" y="50"/>
                      <a:pt x="57" y="49"/>
                      <a:pt x="58" y="46"/>
                    </a:cubicBezTo>
                    <a:cubicBezTo>
                      <a:pt x="58" y="45"/>
                      <a:pt x="59" y="45"/>
                      <a:pt x="61" y="45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8" y="46"/>
                      <a:pt x="69" y="45"/>
                      <a:pt x="69" y="43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39"/>
                      <a:pt x="69" y="38"/>
                      <a:pt x="67" y="37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2" y="36"/>
                      <a:pt x="60" y="35"/>
                      <a:pt x="60" y="34"/>
                    </a:cubicBezTo>
                    <a:cubicBezTo>
                      <a:pt x="60" y="31"/>
                      <a:pt x="60" y="29"/>
                      <a:pt x="59" y="27"/>
                    </a:cubicBezTo>
                    <a:cubicBezTo>
                      <a:pt x="59" y="26"/>
                      <a:pt x="59" y="24"/>
                      <a:pt x="60" y="2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0"/>
                      <a:pt x="66" y="18"/>
                      <a:pt x="65" y="17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3" y="14"/>
                      <a:pt x="62" y="13"/>
                      <a:pt x="61" y="13"/>
                    </a:cubicBezTo>
                    <a:cubicBezTo>
                      <a:pt x="60" y="13"/>
                      <a:pt x="60" y="13"/>
                      <a:pt x="59" y="14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7"/>
                      <a:pt x="54" y="17"/>
                      <a:pt x="54" y="17"/>
                    </a:cubicBezTo>
                    <a:cubicBezTo>
                      <a:pt x="53" y="17"/>
                      <a:pt x="52" y="16"/>
                      <a:pt x="52" y="16"/>
                    </a:cubicBezTo>
                    <a:cubicBezTo>
                      <a:pt x="50" y="14"/>
                      <a:pt x="48" y="13"/>
                      <a:pt x="46" y="12"/>
                    </a:cubicBezTo>
                    <a:cubicBezTo>
                      <a:pt x="45" y="12"/>
                      <a:pt x="44" y="10"/>
                      <a:pt x="45" y="9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6" y="3"/>
                      <a:pt x="45" y="1"/>
                      <a:pt x="43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58" name="Freeform 279">
                <a:extLst>
                  <a:ext uri="{FF2B5EF4-FFF2-40B4-BE49-F238E27FC236}">
                    <a16:creationId xmlns:a16="http://schemas.microsoft.com/office/drawing/2014/main" id="{C737B2B5-899C-4B08-9E07-7FDB6E10C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2757"/>
                <a:ext cx="45" cy="39"/>
              </a:xfrm>
              <a:custGeom>
                <a:avLst/>
                <a:gdLst>
                  <a:gd name="T0" fmla="*/ 8 w 16"/>
                  <a:gd name="T1" fmla="*/ 14 h 14"/>
                  <a:gd name="T2" fmla="*/ 6 w 16"/>
                  <a:gd name="T3" fmla="*/ 14 h 14"/>
                  <a:gd name="T4" fmla="*/ 1 w 16"/>
                  <a:gd name="T5" fmla="*/ 6 h 14"/>
                  <a:gd name="T6" fmla="*/ 8 w 16"/>
                  <a:gd name="T7" fmla="*/ 0 h 14"/>
                  <a:gd name="T8" fmla="*/ 9 w 16"/>
                  <a:gd name="T9" fmla="*/ 0 h 14"/>
                  <a:gd name="T10" fmla="*/ 15 w 16"/>
                  <a:gd name="T11" fmla="*/ 9 h 14"/>
                  <a:gd name="T12" fmla="*/ 8 w 1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7" y="14"/>
                      <a:pt x="7" y="14"/>
                      <a:pt x="6" y="14"/>
                    </a:cubicBezTo>
                    <a:cubicBezTo>
                      <a:pt x="2" y="14"/>
                      <a:pt x="0" y="10"/>
                      <a:pt x="1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3" y="1"/>
                      <a:pt x="16" y="5"/>
                      <a:pt x="15" y="9"/>
                    </a:cubicBezTo>
                    <a:cubicBezTo>
                      <a:pt x="14" y="12"/>
                      <a:pt x="11" y="14"/>
                      <a:pt x="8" y="14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59" name="Freeform 280">
                <a:extLst>
                  <a:ext uri="{FF2B5EF4-FFF2-40B4-BE49-F238E27FC236}">
                    <a16:creationId xmlns:a16="http://schemas.microsoft.com/office/drawing/2014/main" id="{4E9CC289-DF12-4776-AF01-BCC061F5D7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0" y="2751"/>
                <a:ext cx="56" cy="51"/>
              </a:xfrm>
              <a:custGeom>
                <a:avLst/>
                <a:gdLst>
                  <a:gd name="T0" fmla="*/ 10 w 20"/>
                  <a:gd name="T1" fmla="*/ 4 h 18"/>
                  <a:gd name="T2" fmla="*/ 10 w 20"/>
                  <a:gd name="T3" fmla="*/ 4 h 18"/>
                  <a:gd name="T4" fmla="*/ 11 w 20"/>
                  <a:gd name="T5" fmla="*/ 4 h 18"/>
                  <a:gd name="T6" fmla="*/ 15 w 20"/>
                  <a:gd name="T7" fmla="*/ 10 h 18"/>
                  <a:gd name="T8" fmla="*/ 10 w 20"/>
                  <a:gd name="T9" fmla="*/ 15 h 18"/>
                  <a:gd name="T10" fmla="*/ 9 w 20"/>
                  <a:gd name="T11" fmla="*/ 15 h 18"/>
                  <a:gd name="T12" fmla="*/ 4 w 20"/>
                  <a:gd name="T13" fmla="*/ 8 h 18"/>
                  <a:gd name="T14" fmla="*/ 10 w 20"/>
                  <a:gd name="T15" fmla="*/ 4 h 18"/>
                  <a:gd name="T16" fmla="*/ 10 w 20"/>
                  <a:gd name="T17" fmla="*/ 0 h 18"/>
                  <a:gd name="T18" fmla="*/ 1 w 20"/>
                  <a:gd name="T19" fmla="*/ 7 h 18"/>
                  <a:gd name="T20" fmla="*/ 8 w 20"/>
                  <a:gd name="T21" fmla="*/ 18 h 18"/>
                  <a:gd name="T22" fmla="*/ 10 w 20"/>
                  <a:gd name="T23" fmla="*/ 18 h 18"/>
                  <a:gd name="T24" fmla="*/ 19 w 20"/>
                  <a:gd name="T25" fmla="*/ 11 h 18"/>
                  <a:gd name="T26" fmla="*/ 12 w 20"/>
                  <a:gd name="T27" fmla="*/ 0 h 18"/>
                  <a:gd name="T28" fmla="*/ 10 w 20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8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4"/>
                      <a:pt x="11" y="4"/>
                    </a:cubicBezTo>
                    <a:cubicBezTo>
                      <a:pt x="14" y="4"/>
                      <a:pt x="16" y="7"/>
                      <a:pt x="15" y="10"/>
                    </a:cubicBezTo>
                    <a:cubicBezTo>
                      <a:pt x="15" y="13"/>
                      <a:pt x="12" y="15"/>
                      <a:pt x="10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4"/>
                      <a:pt x="4" y="11"/>
                      <a:pt x="4" y="8"/>
                    </a:cubicBezTo>
                    <a:cubicBezTo>
                      <a:pt x="5" y="5"/>
                      <a:pt x="7" y="4"/>
                      <a:pt x="10" y="4"/>
                    </a:cubicBezTo>
                    <a:moveTo>
                      <a:pt x="10" y="0"/>
                    </a:moveTo>
                    <a:cubicBezTo>
                      <a:pt x="6" y="0"/>
                      <a:pt x="2" y="3"/>
                      <a:pt x="1" y="7"/>
                    </a:cubicBezTo>
                    <a:cubicBezTo>
                      <a:pt x="0" y="12"/>
                      <a:pt x="3" y="17"/>
                      <a:pt x="8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4" y="18"/>
                      <a:pt x="18" y="15"/>
                      <a:pt x="19" y="11"/>
                    </a:cubicBezTo>
                    <a:cubicBezTo>
                      <a:pt x="20" y="6"/>
                      <a:pt x="16" y="1"/>
                      <a:pt x="12" y="0"/>
                    </a:cubicBezTo>
                    <a:cubicBezTo>
                      <a:pt x="11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1060" name="Groupe 1059">
            <a:extLst>
              <a:ext uri="{FF2B5EF4-FFF2-40B4-BE49-F238E27FC236}">
                <a16:creationId xmlns:a16="http://schemas.microsoft.com/office/drawing/2014/main" id="{02FB12A6-36B4-4C3E-89E6-5C38FF63ACB1}"/>
              </a:ext>
            </a:extLst>
          </p:cNvPr>
          <p:cNvGrpSpPr/>
          <p:nvPr/>
        </p:nvGrpSpPr>
        <p:grpSpPr>
          <a:xfrm>
            <a:off x="300554" y="3630551"/>
            <a:ext cx="648753" cy="649083"/>
            <a:chOff x="302418" y="3935887"/>
            <a:chExt cx="648743" cy="649073"/>
          </a:xfrm>
        </p:grpSpPr>
        <p:sp>
          <p:nvSpPr>
            <p:cNvPr id="1061" name="Oval 5">
              <a:extLst>
                <a:ext uri="{FF2B5EF4-FFF2-40B4-BE49-F238E27FC236}">
                  <a16:creationId xmlns:a16="http://schemas.microsoft.com/office/drawing/2014/main" id="{42355F7B-7DE1-4A63-A4D3-54B2AC4CB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18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1062" name="Group 283">
              <a:extLst>
                <a:ext uri="{FF2B5EF4-FFF2-40B4-BE49-F238E27FC236}">
                  <a16:creationId xmlns:a16="http://schemas.microsoft.com/office/drawing/2014/main" id="{568E47A9-5F22-48B5-A684-179D70E8045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8096" y="4040981"/>
              <a:ext cx="437386" cy="415934"/>
              <a:chOff x="222" y="2502"/>
              <a:chExt cx="367" cy="349"/>
            </a:xfrm>
          </p:grpSpPr>
          <p:sp>
            <p:nvSpPr>
              <p:cNvPr id="1063" name="Freeform 284">
                <a:extLst>
                  <a:ext uri="{FF2B5EF4-FFF2-40B4-BE49-F238E27FC236}">
                    <a16:creationId xmlns:a16="http://schemas.microsoft.com/office/drawing/2014/main" id="{BA5BDB0B-75E0-46EE-B4EB-7264B8122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2587"/>
                <a:ext cx="50" cy="70"/>
              </a:xfrm>
              <a:custGeom>
                <a:avLst/>
                <a:gdLst>
                  <a:gd name="T0" fmla="*/ 0 w 18"/>
                  <a:gd name="T1" fmla="*/ 2 h 25"/>
                  <a:gd name="T2" fmla="*/ 16 w 18"/>
                  <a:gd name="T3" fmla="*/ 9 h 25"/>
                  <a:gd name="T4" fmla="*/ 8 w 18"/>
                  <a:gd name="T5" fmla="*/ 25 h 25"/>
                  <a:gd name="T6" fmla="*/ 0 w 18"/>
                  <a:gd name="T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5">
                    <a:moveTo>
                      <a:pt x="0" y="2"/>
                    </a:moveTo>
                    <a:cubicBezTo>
                      <a:pt x="6" y="0"/>
                      <a:pt x="13" y="3"/>
                      <a:pt x="16" y="9"/>
                    </a:cubicBezTo>
                    <a:cubicBezTo>
                      <a:pt x="18" y="15"/>
                      <a:pt x="15" y="22"/>
                      <a:pt x="8" y="25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64" name="Freeform 285">
                <a:extLst>
                  <a:ext uri="{FF2B5EF4-FFF2-40B4-BE49-F238E27FC236}">
                    <a16:creationId xmlns:a16="http://schemas.microsoft.com/office/drawing/2014/main" id="{FF05FAE9-717D-4065-B594-59E91A2FD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" y="2598"/>
                <a:ext cx="163" cy="171"/>
              </a:xfrm>
              <a:custGeom>
                <a:avLst/>
                <a:gdLst>
                  <a:gd name="T0" fmla="*/ 163 w 163"/>
                  <a:gd name="T1" fmla="*/ 129 h 171"/>
                  <a:gd name="T2" fmla="*/ 47 w 163"/>
                  <a:gd name="T3" fmla="*/ 171 h 171"/>
                  <a:gd name="T4" fmla="*/ 0 w 163"/>
                  <a:gd name="T5" fmla="*/ 45 h 171"/>
                  <a:gd name="T6" fmla="*/ 118 w 163"/>
                  <a:gd name="T7" fmla="*/ 0 h 171"/>
                  <a:gd name="T8" fmla="*/ 163 w 163"/>
                  <a:gd name="T9" fmla="*/ 12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71">
                    <a:moveTo>
                      <a:pt x="163" y="129"/>
                    </a:moveTo>
                    <a:lnTo>
                      <a:pt x="47" y="171"/>
                    </a:lnTo>
                    <a:lnTo>
                      <a:pt x="0" y="45"/>
                    </a:lnTo>
                    <a:lnTo>
                      <a:pt x="118" y="0"/>
                    </a:lnTo>
                    <a:lnTo>
                      <a:pt x="163" y="129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65" name="Freeform 286">
                <a:extLst>
                  <a:ext uri="{FF2B5EF4-FFF2-40B4-BE49-F238E27FC236}">
                    <a16:creationId xmlns:a16="http://schemas.microsoft.com/office/drawing/2014/main" id="{C03C492D-919A-42D9-B7BA-A52E4D23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" y="2502"/>
                <a:ext cx="180" cy="242"/>
              </a:xfrm>
              <a:custGeom>
                <a:avLst/>
                <a:gdLst>
                  <a:gd name="T0" fmla="*/ 59 w 64"/>
                  <a:gd name="T1" fmla="*/ 86 h 86"/>
                  <a:gd name="T2" fmla="*/ 16 w 64"/>
                  <a:gd name="T3" fmla="*/ 80 h 86"/>
                  <a:gd name="T4" fmla="*/ 0 w 64"/>
                  <a:gd name="T5" fmla="*/ 34 h 86"/>
                  <a:gd name="T6" fmla="*/ 28 w 64"/>
                  <a:gd name="T7" fmla="*/ 2 h 86"/>
                  <a:gd name="T8" fmla="*/ 35 w 64"/>
                  <a:gd name="T9" fmla="*/ 3 h 86"/>
                  <a:gd name="T10" fmla="*/ 63 w 64"/>
                  <a:gd name="T11" fmla="*/ 81 h 86"/>
                  <a:gd name="T12" fmla="*/ 59 w 64"/>
                  <a:gd name="T1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86">
                    <a:moveTo>
                      <a:pt x="59" y="86"/>
                    </a:moveTo>
                    <a:cubicBezTo>
                      <a:pt x="16" y="80"/>
                      <a:pt x="16" y="80"/>
                      <a:pt x="16" y="8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0"/>
                      <a:pt x="34" y="0"/>
                      <a:pt x="35" y="3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4" y="84"/>
                      <a:pt x="62" y="86"/>
                      <a:pt x="59" y="86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66" name="Freeform 287">
                <a:extLst>
                  <a:ext uri="{FF2B5EF4-FFF2-40B4-BE49-F238E27FC236}">
                    <a16:creationId xmlns:a16="http://schemas.microsoft.com/office/drawing/2014/main" id="{2B75E294-A053-4776-8DED-2814CEF72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" y="2643"/>
                <a:ext cx="93" cy="138"/>
              </a:xfrm>
              <a:custGeom>
                <a:avLst/>
                <a:gdLst>
                  <a:gd name="T0" fmla="*/ 33 w 33"/>
                  <a:gd name="T1" fmla="*/ 45 h 49"/>
                  <a:gd name="T2" fmla="*/ 29 w 33"/>
                  <a:gd name="T3" fmla="*/ 46 h 49"/>
                  <a:gd name="T4" fmla="*/ 8 w 33"/>
                  <a:gd name="T5" fmla="*/ 36 h 49"/>
                  <a:gd name="T6" fmla="*/ 3 w 33"/>
                  <a:gd name="T7" fmla="*/ 21 h 49"/>
                  <a:gd name="T8" fmla="*/ 13 w 33"/>
                  <a:gd name="T9" fmla="*/ 1 h 49"/>
                  <a:gd name="T10" fmla="*/ 16 w 33"/>
                  <a:gd name="T11" fmla="*/ 0 h 49"/>
                  <a:gd name="T12" fmla="*/ 33 w 33"/>
                  <a:gd name="T13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9">
                    <a:moveTo>
                      <a:pt x="33" y="45"/>
                    </a:moveTo>
                    <a:cubicBezTo>
                      <a:pt x="29" y="46"/>
                      <a:pt x="29" y="46"/>
                      <a:pt x="29" y="46"/>
                    </a:cubicBezTo>
                    <a:cubicBezTo>
                      <a:pt x="21" y="49"/>
                      <a:pt x="11" y="45"/>
                      <a:pt x="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3"/>
                      <a:pt x="4" y="4"/>
                      <a:pt x="13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33" y="45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67" name="Freeform 288">
                <a:extLst>
                  <a:ext uri="{FF2B5EF4-FFF2-40B4-BE49-F238E27FC236}">
                    <a16:creationId xmlns:a16="http://schemas.microsoft.com/office/drawing/2014/main" id="{CC5E6388-7F1F-4161-A342-E81DF7B5B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2637"/>
                <a:ext cx="31" cy="17"/>
              </a:xfrm>
              <a:custGeom>
                <a:avLst/>
                <a:gdLst>
                  <a:gd name="T0" fmla="*/ 2 w 11"/>
                  <a:gd name="T1" fmla="*/ 6 h 6"/>
                  <a:gd name="T2" fmla="*/ 0 w 11"/>
                  <a:gd name="T3" fmla="*/ 5 h 6"/>
                  <a:gd name="T4" fmla="*/ 1 w 11"/>
                  <a:gd name="T5" fmla="*/ 3 h 6"/>
                  <a:gd name="T6" fmla="*/ 9 w 11"/>
                  <a:gd name="T7" fmla="*/ 0 h 6"/>
                  <a:gd name="T8" fmla="*/ 11 w 11"/>
                  <a:gd name="T9" fmla="*/ 1 h 6"/>
                  <a:gd name="T10" fmla="*/ 10 w 11"/>
                  <a:gd name="T11" fmla="*/ 3 h 6"/>
                  <a:gd name="T12" fmla="*/ 2 w 11"/>
                  <a:gd name="T13" fmla="*/ 6 h 6"/>
                  <a:gd name="T14" fmla="*/ 2 w 11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2" y="6"/>
                    </a:moveTo>
                    <a:cubicBezTo>
                      <a:pt x="1" y="6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68" name="Freeform 289">
                <a:extLst>
                  <a:ext uri="{FF2B5EF4-FFF2-40B4-BE49-F238E27FC236}">
                    <a16:creationId xmlns:a16="http://schemas.microsoft.com/office/drawing/2014/main" id="{03BF210E-985B-4F43-937E-B11217207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657"/>
                <a:ext cx="31" cy="20"/>
              </a:xfrm>
              <a:custGeom>
                <a:avLst/>
                <a:gdLst>
                  <a:gd name="T0" fmla="*/ 2 w 11"/>
                  <a:gd name="T1" fmla="*/ 7 h 7"/>
                  <a:gd name="T2" fmla="*/ 0 w 11"/>
                  <a:gd name="T3" fmla="*/ 6 h 7"/>
                  <a:gd name="T4" fmla="*/ 1 w 11"/>
                  <a:gd name="T5" fmla="*/ 3 h 7"/>
                  <a:gd name="T6" fmla="*/ 9 w 11"/>
                  <a:gd name="T7" fmla="*/ 1 h 7"/>
                  <a:gd name="T8" fmla="*/ 11 w 11"/>
                  <a:gd name="T9" fmla="*/ 2 h 7"/>
                  <a:gd name="T10" fmla="*/ 10 w 11"/>
                  <a:gd name="T11" fmla="*/ 4 h 7"/>
                  <a:gd name="T12" fmla="*/ 2 w 11"/>
                  <a:gd name="T13" fmla="*/ 7 h 7"/>
                  <a:gd name="T14" fmla="*/ 2 w 11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2" y="7"/>
                    </a:moveTo>
                    <a:cubicBezTo>
                      <a:pt x="1" y="7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69" name="Freeform 290">
                <a:extLst>
                  <a:ext uri="{FF2B5EF4-FFF2-40B4-BE49-F238E27FC236}">
                    <a16:creationId xmlns:a16="http://schemas.microsoft.com/office/drawing/2014/main" id="{B3D4F5D1-DC60-411D-8238-13C78B365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" y="2679"/>
                <a:ext cx="31" cy="20"/>
              </a:xfrm>
              <a:custGeom>
                <a:avLst/>
                <a:gdLst>
                  <a:gd name="T0" fmla="*/ 2 w 11"/>
                  <a:gd name="T1" fmla="*/ 7 h 7"/>
                  <a:gd name="T2" fmla="*/ 0 w 11"/>
                  <a:gd name="T3" fmla="*/ 6 h 7"/>
                  <a:gd name="T4" fmla="*/ 1 w 11"/>
                  <a:gd name="T5" fmla="*/ 3 h 7"/>
                  <a:gd name="T6" fmla="*/ 8 w 11"/>
                  <a:gd name="T7" fmla="*/ 1 h 7"/>
                  <a:gd name="T8" fmla="*/ 11 w 11"/>
                  <a:gd name="T9" fmla="*/ 2 h 7"/>
                  <a:gd name="T10" fmla="*/ 10 w 11"/>
                  <a:gd name="T11" fmla="*/ 4 h 7"/>
                  <a:gd name="T12" fmla="*/ 2 w 11"/>
                  <a:gd name="T13" fmla="*/ 7 h 7"/>
                  <a:gd name="T14" fmla="*/ 2 w 11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2" y="7"/>
                    </a:moveTo>
                    <a:cubicBezTo>
                      <a:pt x="1" y="7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70" name="Freeform 291">
                <a:extLst>
                  <a:ext uri="{FF2B5EF4-FFF2-40B4-BE49-F238E27FC236}">
                    <a16:creationId xmlns:a16="http://schemas.microsoft.com/office/drawing/2014/main" id="{3EC5D3BD-CE0D-4FA6-84EE-11934C45E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2702"/>
                <a:ext cx="33" cy="17"/>
              </a:xfrm>
              <a:custGeom>
                <a:avLst/>
                <a:gdLst>
                  <a:gd name="T0" fmla="*/ 2 w 12"/>
                  <a:gd name="T1" fmla="*/ 6 h 6"/>
                  <a:gd name="T2" fmla="*/ 1 w 12"/>
                  <a:gd name="T3" fmla="*/ 5 h 6"/>
                  <a:gd name="T4" fmla="*/ 2 w 12"/>
                  <a:gd name="T5" fmla="*/ 3 h 6"/>
                  <a:gd name="T6" fmla="*/ 9 w 12"/>
                  <a:gd name="T7" fmla="*/ 0 h 6"/>
                  <a:gd name="T8" fmla="*/ 11 w 12"/>
                  <a:gd name="T9" fmla="*/ 1 h 6"/>
                  <a:gd name="T10" fmla="*/ 10 w 12"/>
                  <a:gd name="T11" fmla="*/ 3 h 6"/>
                  <a:gd name="T12" fmla="*/ 3 w 12"/>
                  <a:gd name="T13" fmla="*/ 6 h 6"/>
                  <a:gd name="T14" fmla="*/ 2 w 12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6">
                    <a:moveTo>
                      <a:pt x="2" y="6"/>
                    </a:moveTo>
                    <a:cubicBezTo>
                      <a:pt x="2" y="6"/>
                      <a:pt x="1" y="6"/>
                      <a:pt x="1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2"/>
                      <a:pt x="11" y="3"/>
                      <a:pt x="10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71" name="Freeform 292">
                <a:extLst>
                  <a:ext uri="{FF2B5EF4-FFF2-40B4-BE49-F238E27FC236}">
                    <a16:creationId xmlns:a16="http://schemas.microsoft.com/office/drawing/2014/main" id="{9903260C-83CE-48F6-85C7-E6497EC6E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" y="2744"/>
                <a:ext cx="104" cy="107"/>
              </a:xfrm>
              <a:custGeom>
                <a:avLst/>
                <a:gdLst>
                  <a:gd name="T0" fmla="*/ 35 w 37"/>
                  <a:gd name="T1" fmla="*/ 33 h 38"/>
                  <a:gd name="T2" fmla="*/ 22 w 37"/>
                  <a:gd name="T3" fmla="*/ 37 h 38"/>
                  <a:gd name="T4" fmla="*/ 18 w 37"/>
                  <a:gd name="T5" fmla="*/ 36 h 38"/>
                  <a:gd name="T6" fmla="*/ 0 w 37"/>
                  <a:gd name="T7" fmla="*/ 7 h 38"/>
                  <a:gd name="T8" fmla="*/ 18 w 37"/>
                  <a:gd name="T9" fmla="*/ 0 h 38"/>
                  <a:gd name="T10" fmla="*/ 36 w 37"/>
                  <a:gd name="T11" fmla="*/ 28 h 38"/>
                  <a:gd name="T12" fmla="*/ 35 w 37"/>
                  <a:gd name="T1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8">
                    <a:moveTo>
                      <a:pt x="35" y="33"/>
                    </a:move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8"/>
                      <a:pt x="19" y="37"/>
                      <a:pt x="18" y="3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7" y="30"/>
                      <a:pt x="36" y="32"/>
                      <a:pt x="35" y="3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72" name="Freeform 293">
                <a:extLst>
                  <a:ext uri="{FF2B5EF4-FFF2-40B4-BE49-F238E27FC236}">
                    <a16:creationId xmlns:a16="http://schemas.microsoft.com/office/drawing/2014/main" id="{38084202-A7AF-44FC-837B-F34D3C2C6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2595"/>
                <a:ext cx="28" cy="14"/>
              </a:xfrm>
              <a:custGeom>
                <a:avLst/>
                <a:gdLst>
                  <a:gd name="T0" fmla="*/ 2 w 10"/>
                  <a:gd name="T1" fmla="*/ 5 h 5"/>
                  <a:gd name="T2" fmla="*/ 0 w 10"/>
                  <a:gd name="T3" fmla="*/ 4 h 5"/>
                  <a:gd name="T4" fmla="*/ 1 w 10"/>
                  <a:gd name="T5" fmla="*/ 2 h 5"/>
                  <a:gd name="T6" fmla="*/ 8 w 10"/>
                  <a:gd name="T7" fmla="*/ 0 h 5"/>
                  <a:gd name="T8" fmla="*/ 10 w 10"/>
                  <a:gd name="T9" fmla="*/ 1 h 5"/>
                  <a:gd name="T10" fmla="*/ 9 w 10"/>
                  <a:gd name="T11" fmla="*/ 3 h 5"/>
                  <a:gd name="T12" fmla="*/ 2 w 10"/>
                  <a:gd name="T13" fmla="*/ 5 h 5"/>
                  <a:gd name="T14" fmla="*/ 2 w 10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2" y="5"/>
                    </a:moveTo>
                    <a:cubicBezTo>
                      <a:pt x="1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73" name="Freeform 294">
                <a:extLst>
                  <a:ext uri="{FF2B5EF4-FFF2-40B4-BE49-F238E27FC236}">
                    <a16:creationId xmlns:a16="http://schemas.microsoft.com/office/drawing/2014/main" id="{65B96356-EA1F-4528-A643-29703633E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" y="2547"/>
                <a:ext cx="19" cy="28"/>
              </a:xfrm>
              <a:custGeom>
                <a:avLst/>
                <a:gdLst>
                  <a:gd name="T0" fmla="*/ 2 w 7"/>
                  <a:gd name="T1" fmla="*/ 10 h 10"/>
                  <a:gd name="T2" fmla="*/ 2 w 7"/>
                  <a:gd name="T3" fmla="*/ 9 h 10"/>
                  <a:gd name="T4" fmla="*/ 1 w 7"/>
                  <a:gd name="T5" fmla="*/ 7 h 10"/>
                  <a:gd name="T6" fmla="*/ 4 w 7"/>
                  <a:gd name="T7" fmla="*/ 1 h 10"/>
                  <a:gd name="T8" fmla="*/ 6 w 7"/>
                  <a:gd name="T9" fmla="*/ 0 h 10"/>
                  <a:gd name="T10" fmla="*/ 7 w 7"/>
                  <a:gd name="T11" fmla="*/ 2 h 10"/>
                  <a:gd name="T12" fmla="*/ 4 w 7"/>
                  <a:gd name="T13" fmla="*/ 9 h 10"/>
                  <a:gd name="T14" fmla="*/ 2 w 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1" y="9"/>
                      <a:pt x="0" y="8"/>
                      <a:pt x="1" y="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1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74" name="Freeform 295">
                <a:extLst>
                  <a:ext uri="{FF2B5EF4-FFF2-40B4-BE49-F238E27FC236}">
                    <a16:creationId xmlns:a16="http://schemas.microsoft.com/office/drawing/2014/main" id="{E9A4A1E4-0087-4F15-872A-ED6F0D534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2646"/>
                <a:ext cx="28" cy="19"/>
              </a:xfrm>
              <a:custGeom>
                <a:avLst/>
                <a:gdLst>
                  <a:gd name="T0" fmla="*/ 8 w 10"/>
                  <a:gd name="T1" fmla="*/ 7 h 7"/>
                  <a:gd name="T2" fmla="*/ 8 w 10"/>
                  <a:gd name="T3" fmla="*/ 7 h 7"/>
                  <a:gd name="T4" fmla="*/ 1 w 10"/>
                  <a:gd name="T5" fmla="*/ 4 h 7"/>
                  <a:gd name="T6" fmla="*/ 0 w 10"/>
                  <a:gd name="T7" fmla="*/ 2 h 7"/>
                  <a:gd name="T8" fmla="*/ 3 w 10"/>
                  <a:gd name="T9" fmla="*/ 1 h 7"/>
                  <a:gd name="T10" fmla="*/ 9 w 10"/>
                  <a:gd name="T11" fmla="*/ 4 h 7"/>
                  <a:gd name="T12" fmla="*/ 10 w 10"/>
                  <a:gd name="T13" fmla="*/ 6 h 7"/>
                  <a:gd name="T14" fmla="*/ 8 w 10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7"/>
                      <a:pt x="9" y="7"/>
                      <a:pt x="8" y="7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1075" name="Groupe 1074">
            <a:extLst>
              <a:ext uri="{FF2B5EF4-FFF2-40B4-BE49-F238E27FC236}">
                <a16:creationId xmlns:a16="http://schemas.microsoft.com/office/drawing/2014/main" id="{BAEA35AD-2D29-49E5-BC67-49C99EAA1DF9}"/>
              </a:ext>
            </a:extLst>
          </p:cNvPr>
          <p:cNvGrpSpPr/>
          <p:nvPr/>
        </p:nvGrpSpPr>
        <p:grpSpPr>
          <a:xfrm>
            <a:off x="4394323" y="1915663"/>
            <a:ext cx="648753" cy="649083"/>
            <a:chOff x="4396124" y="1988559"/>
            <a:chExt cx="648743" cy="649073"/>
          </a:xfrm>
        </p:grpSpPr>
        <p:sp>
          <p:nvSpPr>
            <p:cNvPr id="1076" name="Oval 5">
              <a:extLst>
                <a:ext uri="{FF2B5EF4-FFF2-40B4-BE49-F238E27FC236}">
                  <a16:creationId xmlns:a16="http://schemas.microsoft.com/office/drawing/2014/main" id="{379C69C5-5C90-4443-8BAC-2A1D90C92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124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1077" name="Group 298">
              <a:extLst>
                <a:ext uri="{FF2B5EF4-FFF2-40B4-BE49-F238E27FC236}">
                  <a16:creationId xmlns:a16="http://schemas.microsoft.com/office/drawing/2014/main" id="{0294AC64-D1CF-4233-A63C-F4B4CCC0A6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19191" y="2114550"/>
              <a:ext cx="402608" cy="397090"/>
              <a:chOff x="2785" y="1229"/>
              <a:chExt cx="365" cy="360"/>
            </a:xfrm>
          </p:grpSpPr>
          <p:sp>
            <p:nvSpPr>
              <p:cNvPr id="1078" name="Freeform 299">
                <a:extLst>
                  <a:ext uri="{FF2B5EF4-FFF2-40B4-BE49-F238E27FC236}">
                    <a16:creationId xmlns:a16="http://schemas.microsoft.com/office/drawing/2014/main" id="{B7883167-8F3E-4FB8-BD8E-C17A7F4A6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283"/>
                <a:ext cx="245" cy="306"/>
              </a:xfrm>
              <a:custGeom>
                <a:avLst/>
                <a:gdLst>
                  <a:gd name="T0" fmla="*/ 85 w 87"/>
                  <a:gd name="T1" fmla="*/ 43 h 109"/>
                  <a:gd name="T2" fmla="*/ 73 w 87"/>
                  <a:gd name="T3" fmla="*/ 36 h 109"/>
                  <a:gd name="T4" fmla="*/ 63 w 87"/>
                  <a:gd name="T5" fmla="*/ 22 h 109"/>
                  <a:gd name="T6" fmla="*/ 66 w 87"/>
                  <a:gd name="T7" fmla="*/ 0 h 109"/>
                  <a:gd name="T8" fmla="*/ 46 w 87"/>
                  <a:gd name="T9" fmla="*/ 12 h 109"/>
                  <a:gd name="T10" fmla="*/ 34 w 87"/>
                  <a:gd name="T11" fmla="*/ 10 h 109"/>
                  <a:gd name="T12" fmla="*/ 0 w 87"/>
                  <a:gd name="T13" fmla="*/ 10 h 109"/>
                  <a:gd name="T14" fmla="*/ 1 w 87"/>
                  <a:gd name="T15" fmla="*/ 93 h 109"/>
                  <a:gd name="T16" fmla="*/ 25 w 87"/>
                  <a:gd name="T17" fmla="*/ 93 h 109"/>
                  <a:gd name="T18" fmla="*/ 25 w 87"/>
                  <a:gd name="T19" fmla="*/ 95 h 109"/>
                  <a:gd name="T20" fmla="*/ 25 w 87"/>
                  <a:gd name="T21" fmla="*/ 97 h 109"/>
                  <a:gd name="T22" fmla="*/ 35 w 87"/>
                  <a:gd name="T23" fmla="*/ 107 h 109"/>
                  <a:gd name="T24" fmla="*/ 51 w 87"/>
                  <a:gd name="T25" fmla="*/ 95 h 109"/>
                  <a:gd name="T26" fmla="*/ 51 w 87"/>
                  <a:gd name="T27" fmla="*/ 95 h 109"/>
                  <a:gd name="T28" fmla="*/ 51 w 87"/>
                  <a:gd name="T29" fmla="*/ 95 h 109"/>
                  <a:gd name="T30" fmla="*/ 51 w 87"/>
                  <a:gd name="T31" fmla="*/ 90 h 109"/>
                  <a:gd name="T32" fmla="*/ 69 w 87"/>
                  <a:gd name="T33" fmla="*/ 74 h 109"/>
                  <a:gd name="T34" fmla="*/ 85 w 87"/>
                  <a:gd name="T35" fmla="*/ 64 h 109"/>
                  <a:gd name="T36" fmla="*/ 87 w 87"/>
                  <a:gd name="T37" fmla="*/ 60 h 109"/>
                  <a:gd name="T38" fmla="*/ 87 w 87"/>
                  <a:gd name="T39" fmla="*/ 47 h 109"/>
                  <a:gd name="T40" fmla="*/ 85 w 87"/>
                  <a:gd name="T41" fmla="*/ 4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09">
                    <a:moveTo>
                      <a:pt x="85" y="43"/>
                    </a:moveTo>
                    <a:cubicBezTo>
                      <a:pt x="73" y="36"/>
                      <a:pt x="73" y="36"/>
                      <a:pt x="73" y="36"/>
                    </a:cubicBezTo>
                    <a:cubicBezTo>
                      <a:pt x="71" y="31"/>
                      <a:pt x="67" y="26"/>
                      <a:pt x="63" y="22"/>
                    </a:cubicBezTo>
                    <a:cubicBezTo>
                      <a:pt x="62" y="17"/>
                      <a:pt x="60" y="5"/>
                      <a:pt x="66" y="0"/>
                    </a:cubicBezTo>
                    <a:cubicBezTo>
                      <a:pt x="66" y="0"/>
                      <a:pt x="51" y="1"/>
                      <a:pt x="46" y="12"/>
                    </a:cubicBezTo>
                    <a:cubicBezTo>
                      <a:pt x="42" y="11"/>
                      <a:pt x="38" y="10"/>
                      <a:pt x="34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5"/>
                      <a:pt x="25" y="96"/>
                      <a:pt x="25" y="97"/>
                    </a:cubicBezTo>
                    <a:cubicBezTo>
                      <a:pt x="26" y="102"/>
                      <a:pt x="30" y="106"/>
                      <a:pt x="35" y="107"/>
                    </a:cubicBezTo>
                    <a:cubicBezTo>
                      <a:pt x="44" y="109"/>
                      <a:pt x="51" y="102"/>
                      <a:pt x="51" y="95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8" y="86"/>
                      <a:pt x="65" y="81"/>
                      <a:pt x="69" y="74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6" y="63"/>
                      <a:pt x="87" y="62"/>
                      <a:pt x="87" y="60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46"/>
                      <a:pt x="86" y="44"/>
                      <a:pt x="85" y="4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79" name="Freeform 300">
                <a:extLst>
                  <a:ext uri="{FF2B5EF4-FFF2-40B4-BE49-F238E27FC236}">
                    <a16:creationId xmlns:a16="http://schemas.microsoft.com/office/drawing/2014/main" id="{A2ADA601-2D0C-4F22-A278-13452C0EB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1291"/>
                <a:ext cx="165" cy="298"/>
              </a:xfrm>
              <a:custGeom>
                <a:avLst/>
                <a:gdLst>
                  <a:gd name="T0" fmla="*/ 59 w 59"/>
                  <a:gd name="T1" fmla="*/ 14 h 106"/>
                  <a:gd name="T2" fmla="*/ 53 w 59"/>
                  <a:gd name="T3" fmla="*/ 7 h 106"/>
                  <a:gd name="T4" fmla="*/ 44 w 59"/>
                  <a:gd name="T5" fmla="*/ 7 h 106"/>
                  <a:gd name="T6" fmla="*/ 13 w 59"/>
                  <a:gd name="T7" fmla="*/ 21 h 106"/>
                  <a:gd name="T8" fmla="*/ 10 w 59"/>
                  <a:gd name="T9" fmla="*/ 15 h 106"/>
                  <a:gd name="T10" fmla="*/ 17 w 59"/>
                  <a:gd name="T11" fmla="*/ 8 h 106"/>
                  <a:gd name="T12" fmla="*/ 21 w 59"/>
                  <a:gd name="T13" fmla="*/ 4 h 106"/>
                  <a:gd name="T14" fmla="*/ 17 w 59"/>
                  <a:gd name="T15" fmla="*/ 0 h 106"/>
                  <a:gd name="T16" fmla="*/ 2 w 59"/>
                  <a:gd name="T17" fmla="*/ 15 h 106"/>
                  <a:gd name="T18" fmla="*/ 8 w 59"/>
                  <a:gd name="T19" fmla="*/ 27 h 106"/>
                  <a:gd name="T20" fmla="*/ 3 w 59"/>
                  <a:gd name="T21" fmla="*/ 41 h 106"/>
                  <a:gd name="T22" fmla="*/ 23 w 59"/>
                  <a:gd name="T23" fmla="*/ 84 h 106"/>
                  <a:gd name="T24" fmla="*/ 23 w 59"/>
                  <a:gd name="T25" fmla="*/ 92 h 106"/>
                  <a:gd name="T26" fmla="*/ 23 w 59"/>
                  <a:gd name="T27" fmla="*/ 92 h 106"/>
                  <a:gd name="T28" fmla="*/ 23 w 59"/>
                  <a:gd name="T29" fmla="*/ 94 h 106"/>
                  <a:gd name="T30" fmla="*/ 33 w 59"/>
                  <a:gd name="T31" fmla="*/ 104 h 106"/>
                  <a:gd name="T32" fmla="*/ 49 w 59"/>
                  <a:gd name="T33" fmla="*/ 92 h 106"/>
                  <a:gd name="T34" fmla="*/ 49 w 59"/>
                  <a:gd name="T35" fmla="*/ 92 h 106"/>
                  <a:gd name="T36" fmla="*/ 49 w 59"/>
                  <a:gd name="T37" fmla="*/ 92 h 106"/>
                  <a:gd name="T38" fmla="*/ 49 w 59"/>
                  <a:gd name="T39" fmla="*/ 90 h 106"/>
                  <a:gd name="T40" fmla="*/ 59 w 59"/>
                  <a:gd name="T41" fmla="*/ 90 h 106"/>
                  <a:gd name="T42" fmla="*/ 59 w 59"/>
                  <a:gd name="T43" fmla="*/ 1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106">
                    <a:moveTo>
                      <a:pt x="59" y="14"/>
                    </a:moveTo>
                    <a:cubicBezTo>
                      <a:pt x="59" y="10"/>
                      <a:pt x="56" y="7"/>
                      <a:pt x="53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2" y="7"/>
                      <a:pt x="21" y="12"/>
                      <a:pt x="13" y="21"/>
                    </a:cubicBezTo>
                    <a:cubicBezTo>
                      <a:pt x="11" y="20"/>
                      <a:pt x="10" y="17"/>
                      <a:pt x="10" y="15"/>
                    </a:cubicBezTo>
                    <a:cubicBezTo>
                      <a:pt x="10" y="11"/>
                      <a:pt x="13" y="8"/>
                      <a:pt x="17" y="8"/>
                    </a:cubicBezTo>
                    <a:cubicBezTo>
                      <a:pt x="19" y="8"/>
                      <a:pt x="21" y="6"/>
                      <a:pt x="21" y="4"/>
                    </a:cubicBezTo>
                    <a:cubicBezTo>
                      <a:pt x="21" y="2"/>
                      <a:pt x="19" y="0"/>
                      <a:pt x="17" y="0"/>
                    </a:cubicBezTo>
                    <a:cubicBezTo>
                      <a:pt x="9" y="0"/>
                      <a:pt x="2" y="7"/>
                      <a:pt x="2" y="15"/>
                    </a:cubicBezTo>
                    <a:cubicBezTo>
                      <a:pt x="2" y="20"/>
                      <a:pt x="4" y="24"/>
                      <a:pt x="8" y="27"/>
                    </a:cubicBezTo>
                    <a:cubicBezTo>
                      <a:pt x="5" y="31"/>
                      <a:pt x="4" y="36"/>
                      <a:pt x="3" y="41"/>
                    </a:cubicBezTo>
                    <a:cubicBezTo>
                      <a:pt x="0" y="60"/>
                      <a:pt x="9" y="76"/>
                      <a:pt x="23" y="84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23" y="92"/>
                      <a:pt x="23" y="93"/>
                      <a:pt x="23" y="94"/>
                    </a:cubicBezTo>
                    <a:cubicBezTo>
                      <a:pt x="24" y="99"/>
                      <a:pt x="28" y="103"/>
                      <a:pt x="33" y="104"/>
                    </a:cubicBezTo>
                    <a:cubicBezTo>
                      <a:pt x="41" y="106"/>
                      <a:pt x="49" y="99"/>
                      <a:pt x="49" y="92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9" y="90"/>
                      <a:pt x="49" y="90"/>
                      <a:pt x="49" y="90"/>
                    </a:cubicBezTo>
                    <a:cubicBezTo>
                      <a:pt x="59" y="90"/>
                      <a:pt x="59" y="90"/>
                      <a:pt x="59" y="90"/>
                    </a:cubicBezTo>
                    <a:lnTo>
                      <a:pt x="59" y="14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80" name="Freeform 301">
                <a:extLst>
                  <a:ext uri="{FF2B5EF4-FFF2-40B4-BE49-F238E27FC236}">
                    <a16:creationId xmlns:a16="http://schemas.microsoft.com/office/drawing/2014/main" id="{6AB8E86C-E657-41AB-AA69-6306AEB1D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1381"/>
                <a:ext cx="20" cy="20"/>
              </a:xfrm>
              <a:custGeom>
                <a:avLst/>
                <a:gdLst>
                  <a:gd name="T0" fmla="*/ 3 w 7"/>
                  <a:gd name="T1" fmla="*/ 0 h 7"/>
                  <a:gd name="T2" fmla="*/ 3 w 7"/>
                  <a:gd name="T3" fmla="*/ 0 h 7"/>
                  <a:gd name="T4" fmla="*/ 0 w 7"/>
                  <a:gd name="T5" fmla="*/ 4 h 7"/>
                  <a:gd name="T6" fmla="*/ 3 w 7"/>
                  <a:gd name="T7" fmla="*/ 7 h 7"/>
                  <a:gd name="T8" fmla="*/ 7 w 7"/>
                  <a:gd name="T9" fmla="*/ 4 h 7"/>
                  <a:gd name="T10" fmla="*/ 3 w 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5" y="7"/>
                      <a:pt x="7" y="6"/>
                      <a:pt x="7" y="4"/>
                    </a:cubicBezTo>
                    <a:cubicBezTo>
                      <a:pt x="7" y="2"/>
                      <a:pt x="5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81" name="Freeform 302">
                <a:extLst>
                  <a:ext uri="{FF2B5EF4-FFF2-40B4-BE49-F238E27FC236}">
                    <a16:creationId xmlns:a16="http://schemas.microsoft.com/office/drawing/2014/main" id="{44507BD5-88DC-44AA-B875-6AACEDAD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1325"/>
                <a:ext cx="110" cy="31"/>
              </a:xfrm>
              <a:custGeom>
                <a:avLst/>
                <a:gdLst>
                  <a:gd name="T0" fmla="*/ 36 w 39"/>
                  <a:gd name="T1" fmla="*/ 11 h 11"/>
                  <a:gd name="T2" fmla="*/ 34 w 39"/>
                  <a:gd name="T3" fmla="*/ 10 h 11"/>
                  <a:gd name="T4" fmla="*/ 20 w 39"/>
                  <a:gd name="T5" fmla="*/ 6 h 11"/>
                  <a:gd name="T6" fmla="*/ 6 w 39"/>
                  <a:gd name="T7" fmla="*/ 10 h 11"/>
                  <a:gd name="T8" fmla="*/ 1 w 39"/>
                  <a:gd name="T9" fmla="*/ 10 h 11"/>
                  <a:gd name="T10" fmla="*/ 2 w 39"/>
                  <a:gd name="T11" fmla="*/ 5 h 11"/>
                  <a:gd name="T12" fmla="*/ 20 w 39"/>
                  <a:gd name="T13" fmla="*/ 0 h 11"/>
                  <a:gd name="T14" fmla="*/ 37 w 39"/>
                  <a:gd name="T15" fmla="*/ 5 h 11"/>
                  <a:gd name="T16" fmla="*/ 38 w 39"/>
                  <a:gd name="T17" fmla="*/ 9 h 11"/>
                  <a:gd name="T18" fmla="*/ 36 w 39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1">
                    <a:moveTo>
                      <a:pt x="36" y="11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30" y="8"/>
                      <a:pt x="27" y="6"/>
                      <a:pt x="20" y="6"/>
                    </a:cubicBezTo>
                    <a:cubicBezTo>
                      <a:pt x="13" y="6"/>
                      <a:pt x="7" y="9"/>
                      <a:pt x="6" y="10"/>
                    </a:cubicBezTo>
                    <a:cubicBezTo>
                      <a:pt x="5" y="11"/>
                      <a:pt x="3" y="11"/>
                      <a:pt x="1" y="10"/>
                    </a:cubicBezTo>
                    <a:cubicBezTo>
                      <a:pt x="0" y="8"/>
                      <a:pt x="1" y="6"/>
                      <a:pt x="2" y="5"/>
                    </a:cubicBezTo>
                    <a:cubicBezTo>
                      <a:pt x="5" y="3"/>
                      <a:pt x="11" y="0"/>
                      <a:pt x="20" y="0"/>
                    </a:cubicBezTo>
                    <a:cubicBezTo>
                      <a:pt x="27" y="0"/>
                      <a:pt x="32" y="1"/>
                      <a:pt x="37" y="5"/>
                    </a:cubicBezTo>
                    <a:cubicBezTo>
                      <a:pt x="39" y="6"/>
                      <a:pt x="39" y="8"/>
                      <a:pt x="38" y="9"/>
                    </a:cubicBezTo>
                    <a:cubicBezTo>
                      <a:pt x="38" y="10"/>
                      <a:pt x="37" y="11"/>
                      <a:pt x="36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82" name="Freeform 303">
                <a:extLst>
                  <a:ext uri="{FF2B5EF4-FFF2-40B4-BE49-F238E27FC236}">
                    <a16:creationId xmlns:a16="http://schemas.microsoft.com/office/drawing/2014/main" id="{EC45523C-7A99-4162-AE79-E197A7CE7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229"/>
                <a:ext cx="112" cy="113"/>
              </a:xfrm>
              <a:custGeom>
                <a:avLst/>
                <a:gdLst>
                  <a:gd name="T0" fmla="*/ 0 w 40"/>
                  <a:gd name="T1" fmla="*/ 19 h 40"/>
                  <a:gd name="T2" fmla="*/ 23 w 40"/>
                  <a:gd name="T3" fmla="*/ 38 h 40"/>
                  <a:gd name="T4" fmla="*/ 38 w 40"/>
                  <a:gd name="T5" fmla="*/ 23 h 40"/>
                  <a:gd name="T6" fmla="*/ 19 w 40"/>
                  <a:gd name="T7" fmla="*/ 0 h 40"/>
                  <a:gd name="T8" fmla="*/ 0 w 40"/>
                  <a:gd name="T9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0" y="19"/>
                    </a:moveTo>
                    <a:cubicBezTo>
                      <a:pt x="0" y="31"/>
                      <a:pt x="11" y="40"/>
                      <a:pt x="23" y="38"/>
                    </a:cubicBezTo>
                    <a:cubicBezTo>
                      <a:pt x="30" y="36"/>
                      <a:pt x="36" y="30"/>
                      <a:pt x="38" y="23"/>
                    </a:cubicBezTo>
                    <a:cubicBezTo>
                      <a:pt x="40" y="11"/>
                      <a:pt x="31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983C0E6F-FBA8-4C8E-A11D-C52A47625EF9}"/>
              </a:ext>
            </a:extLst>
          </p:cNvPr>
          <p:cNvGrpSpPr/>
          <p:nvPr/>
        </p:nvGrpSpPr>
        <p:grpSpPr>
          <a:xfrm>
            <a:off x="300554" y="2773107"/>
            <a:ext cx="648753" cy="649083"/>
            <a:chOff x="302418" y="2962223"/>
            <a:chExt cx="648743" cy="649073"/>
          </a:xfrm>
        </p:grpSpPr>
        <p:sp>
          <p:nvSpPr>
            <p:cNvPr id="1084" name="Oval 5">
              <a:extLst>
                <a:ext uri="{FF2B5EF4-FFF2-40B4-BE49-F238E27FC236}">
                  <a16:creationId xmlns:a16="http://schemas.microsoft.com/office/drawing/2014/main" id="{44B6F684-5366-43CE-B8C1-BF0145FCE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18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1085" name="Group 306">
              <a:extLst>
                <a:ext uri="{FF2B5EF4-FFF2-40B4-BE49-F238E27FC236}">
                  <a16:creationId xmlns:a16="http://schemas.microsoft.com/office/drawing/2014/main" id="{FF5A0710-AFD8-4681-95D7-FD3BEFE85F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9945" y="3106950"/>
              <a:ext cx="293688" cy="359618"/>
              <a:chOff x="248" y="1860"/>
              <a:chExt cx="294" cy="360"/>
            </a:xfrm>
          </p:grpSpPr>
          <p:sp>
            <p:nvSpPr>
              <p:cNvPr id="1086" name="Freeform 307">
                <a:extLst>
                  <a:ext uri="{FF2B5EF4-FFF2-40B4-BE49-F238E27FC236}">
                    <a16:creationId xmlns:a16="http://schemas.microsoft.com/office/drawing/2014/main" id="{C4E40E8A-266E-47AD-9211-355F35E01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" y="2062"/>
                <a:ext cx="42" cy="43"/>
              </a:xfrm>
              <a:custGeom>
                <a:avLst/>
                <a:gdLst>
                  <a:gd name="T0" fmla="*/ 15 w 15"/>
                  <a:gd name="T1" fmla="*/ 0 h 15"/>
                  <a:gd name="T2" fmla="*/ 15 w 15"/>
                  <a:gd name="T3" fmla="*/ 0 h 15"/>
                  <a:gd name="T4" fmla="*/ 0 w 15"/>
                  <a:gd name="T5" fmla="*/ 7 h 15"/>
                  <a:gd name="T6" fmla="*/ 15 w 15"/>
                  <a:gd name="T7" fmla="*/ 15 h 15"/>
                  <a:gd name="T8" fmla="*/ 15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1" y="3"/>
                      <a:pt x="6" y="6"/>
                      <a:pt x="0" y="7"/>
                    </a:cubicBezTo>
                    <a:cubicBezTo>
                      <a:pt x="15" y="15"/>
                      <a:pt x="15" y="15"/>
                      <a:pt x="15" y="15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87" name="Freeform 308">
                <a:extLst>
                  <a:ext uri="{FF2B5EF4-FFF2-40B4-BE49-F238E27FC236}">
                    <a16:creationId xmlns:a16="http://schemas.microsoft.com/office/drawing/2014/main" id="{3AAC7892-8AF6-4D9C-9B27-332A54287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2062"/>
                <a:ext cx="42" cy="43"/>
              </a:xfrm>
              <a:custGeom>
                <a:avLst/>
                <a:gdLst>
                  <a:gd name="T0" fmla="*/ 15 w 15"/>
                  <a:gd name="T1" fmla="*/ 7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15 h 15"/>
                  <a:gd name="T8" fmla="*/ 15 w 1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9" y="6"/>
                      <a:pt x="4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88" name="Freeform 309">
                <a:extLst>
                  <a:ext uri="{FF2B5EF4-FFF2-40B4-BE49-F238E27FC236}">
                    <a16:creationId xmlns:a16="http://schemas.microsoft.com/office/drawing/2014/main" id="{FEB27DB1-1C43-49DC-9589-88D4AC5B8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" y="2065"/>
                <a:ext cx="294" cy="155"/>
              </a:xfrm>
              <a:custGeom>
                <a:avLst/>
                <a:gdLst>
                  <a:gd name="T0" fmla="*/ 77 w 104"/>
                  <a:gd name="T1" fmla="*/ 0 h 55"/>
                  <a:gd name="T2" fmla="*/ 77 w 104"/>
                  <a:gd name="T3" fmla="*/ 18 h 55"/>
                  <a:gd name="T4" fmla="*/ 75 w 104"/>
                  <a:gd name="T5" fmla="*/ 19 h 55"/>
                  <a:gd name="T6" fmla="*/ 59 w 104"/>
                  <a:gd name="T7" fmla="*/ 10 h 55"/>
                  <a:gd name="T8" fmla="*/ 57 w 104"/>
                  <a:gd name="T9" fmla="*/ 18 h 55"/>
                  <a:gd name="T10" fmla="*/ 47 w 104"/>
                  <a:gd name="T11" fmla="*/ 18 h 55"/>
                  <a:gd name="T12" fmla="*/ 45 w 104"/>
                  <a:gd name="T13" fmla="*/ 10 h 55"/>
                  <a:gd name="T14" fmla="*/ 29 w 104"/>
                  <a:gd name="T15" fmla="*/ 19 h 55"/>
                  <a:gd name="T16" fmla="*/ 27 w 104"/>
                  <a:gd name="T17" fmla="*/ 18 h 55"/>
                  <a:gd name="T18" fmla="*/ 27 w 104"/>
                  <a:gd name="T19" fmla="*/ 0 h 55"/>
                  <a:gd name="T20" fmla="*/ 0 w 104"/>
                  <a:gd name="T21" fmla="*/ 28 h 55"/>
                  <a:gd name="T22" fmla="*/ 0 w 104"/>
                  <a:gd name="T23" fmla="*/ 47 h 55"/>
                  <a:gd name="T24" fmla="*/ 8 w 104"/>
                  <a:gd name="T25" fmla="*/ 55 h 55"/>
                  <a:gd name="T26" fmla="*/ 96 w 104"/>
                  <a:gd name="T27" fmla="*/ 55 h 55"/>
                  <a:gd name="T28" fmla="*/ 104 w 104"/>
                  <a:gd name="T29" fmla="*/ 47 h 55"/>
                  <a:gd name="T30" fmla="*/ 104 w 104"/>
                  <a:gd name="T31" fmla="*/ 28 h 55"/>
                  <a:gd name="T32" fmla="*/ 77 w 104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55">
                    <a:moveTo>
                      <a:pt x="77" y="0"/>
                    </a:moveTo>
                    <a:cubicBezTo>
                      <a:pt x="77" y="18"/>
                      <a:pt x="77" y="18"/>
                      <a:pt x="77" y="18"/>
                    </a:cubicBezTo>
                    <a:cubicBezTo>
                      <a:pt x="77" y="19"/>
                      <a:pt x="76" y="19"/>
                      <a:pt x="75" y="1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9"/>
                      <a:pt x="27" y="19"/>
                      <a:pt x="27" y="1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5" y="4"/>
                      <a:pt x="0" y="15"/>
                      <a:pt x="0" y="2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4" y="55"/>
                      <a:pt x="8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00" y="55"/>
                      <a:pt x="104" y="51"/>
                      <a:pt x="104" y="47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15"/>
                      <a:pt x="89" y="4"/>
                      <a:pt x="77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89" name="Freeform 310">
                <a:extLst>
                  <a:ext uri="{FF2B5EF4-FFF2-40B4-BE49-F238E27FC236}">
                    <a16:creationId xmlns:a16="http://schemas.microsoft.com/office/drawing/2014/main" id="{154938A7-9516-4943-B8E1-E55DFE3E0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B4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90" name="Freeform 311">
                <a:extLst>
                  <a:ext uri="{FF2B5EF4-FFF2-40B4-BE49-F238E27FC236}">
                    <a16:creationId xmlns:a16="http://schemas.microsoft.com/office/drawing/2014/main" id="{9DD7AAA3-B0BC-4263-B4B1-8F96204FF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" y="2082"/>
                <a:ext cx="40" cy="34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0 h 12"/>
                  <a:gd name="T4" fmla="*/ 7 w 14"/>
                  <a:gd name="T5" fmla="*/ 0 h 12"/>
                  <a:gd name="T6" fmla="*/ 6 w 14"/>
                  <a:gd name="T7" fmla="*/ 1 h 12"/>
                  <a:gd name="T8" fmla="*/ 0 w 14"/>
                  <a:gd name="T9" fmla="*/ 4 h 12"/>
                  <a:gd name="T10" fmla="*/ 2 w 14"/>
                  <a:gd name="T11" fmla="*/ 12 h 12"/>
                  <a:gd name="T12" fmla="*/ 12 w 14"/>
                  <a:gd name="T13" fmla="*/ 12 h 12"/>
                  <a:gd name="T14" fmla="*/ 14 w 14"/>
                  <a:gd name="T15" fmla="*/ 4 h 12"/>
                  <a:gd name="T16" fmla="*/ 8 w 14"/>
                  <a:gd name="T17" fmla="*/ 1 h 12"/>
                  <a:gd name="T18" fmla="*/ 7 w 14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91" name="Freeform 312">
                <a:extLst>
                  <a:ext uri="{FF2B5EF4-FFF2-40B4-BE49-F238E27FC236}">
                    <a16:creationId xmlns:a16="http://schemas.microsoft.com/office/drawing/2014/main" id="{94201764-9686-4C70-90E1-20A39970B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" y="2062"/>
                <a:ext cx="71" cy="57"/>
              </a:xfrm>
              <a:custGeom>
                <a:avLst/>
                <a:gdLst>
                  <a:gd name="T0" fmla="*/ 21 w 25"/>
                  <a:gd name="T1" fmla="*/ 0 h 20"/>
                  <a:gd name="T2" fmla="*/ 21 w 25"/>
                  <a:gd name="T3" fmla="*/ 15 h 20"/>
                  <a:gd name="T4" fmla="*/ 6 w 25"/>
                  <a:gd name="T5" fmla="*/ 7 h 20"/>
                  <a:gd name="T6" fmla="*/ 5 w 25"/>
                  <a:gd name="T7" fmla="*/ 7 h 20"/>
                  <a:gd name="T8" fmla="*/ 0 w 25"/>
                  <a:gd name="T9" fmla="*/ 7 h 20"/>
                  <a:gd name="T10" fmla="*/ 1 w 25"/>
                  <a:gd name="T11" fmla="*/ 8 h 20"/>
                  <a:gd name="T12" fmla="*/ 7 w 25"/>
                  <a:gd name="T13" fmla="*/ 11 h 20"/>
                  <a:gd name="T14" fmla="*/ 23 w 25"/>
                  <a:gd name="T15" fmla="*/ 20 h 20"/>
                  <a:gd name="T16" fmla="*/ 25 w 25"/>
                  <a:gd name="T17" fmla="*/ 19 h 20"/>
                  <a:gd name="T18" fmla="*/ 25 w 25"/>
                  <a:gd name="T19" fmla="*/ 1 h 20"/>
                  <a:gd name="T20" fmla="*/ 21 w 25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0">
                    <a:moveTo>
                      <a:pt x="21" y="0"/>
                    </a:moveTo>
                    <a:cubicBezTo>
                      <a:pt x="21" y="15"/>
                      <a:pt x="21" y="15"/>
                      <a:pt x="21" y="1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3" y="7"/>
                      <a:pt x="2" y="7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4" y="20"/>
                      <a:pt x="25" y="20"/>
                      <a:pt x="25" y="19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2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92" name="Freeform 313">
                <a:extLst>
                  <a:ext uri="{FF2B5EF4-FFF2-40B4-BE49-F238E27FC236}">
                    <a16:creationId xmlns:a16="http://schemas.microsoft.com/office/drawing/2014/main" id="{DB0C6297-1349-4B87-B9FE-AC1D545DA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" y="2062"/>
                <a:ext cx="71" cy="57"/>
              </a:xfrm>
              <a:custGeom>
                <a:avLst/>
                <a:gdLst>
                  <a:gd name="T0" fmla="*/ 20 w 25"/>
                  <a:gd name="T1" fmla="*/ 7 h 20"/>
                  <a:gd name="T2" fmla="*/ 19 w 25"/>
                  <a:gd name="T3" fmla="*/ 7 h 20"/>
                  <a:gd name="T4" fmla="*/ 4 w 25"/>
                  <a:gd name="T5" fmla="*/ 15 h 20"/>
                  <a:gd name="T6" fmla="*/ 4 w 25"/>
                  <a:gd name="T7" fmla="*/ 0 h 20"/>
                  <a:gd name="T8" fmla="*/ 0 w 25"/>
                  <a:gd name="T9" fmla="*/ 1 h 20"/>
                  <a:gd name="T10" fmla="*/ 0 w 25"/>
                  <a:gd name="T11" fmla="*/ 19 h 20"/>
                  <a:gd name="T12" fmla="*/ 2 w 25"/>
                  <a:gd name="T13" fmla="*/ 20 h 20"/>
                  <a:gd name="T14" fmla="*/ 18 w 25"/>
                  <a:gd name="T15" fmla="*/ 11 h 20"/>
                  <a:gd name="T16" fmla="*/ 24 w 25"/>
                  <a:gd name="T17" fmla="*/ 8 h 20"/>
                  <a:gd name="T18" fmla="*/ 25 w 25"/>
                  <a:gd name="T19" fmla="*/ 7 h 20"/>
                  <a:gd name="T20" fmla="*/ 20 w 25"/>
                  <a:gd name="T2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0">
                    <a:moveTo>
                      <a:pt x="20" y="7"/>
                    </a:moveTo>
                    <a:cubicBezTo>
                      <a:pt x="20" y="7"/>
                      <a:pt x="19" y="7"/>
                      <a:pt x="19" y="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7"/>
                      <a:pt x="25" y="7"/>
                      <a:pt x="25" y="7"/>
                    </a:cubicBezTo>
                    <a:cubicBezTo>
                      <a:pt x="23" y="7"/>
                      <a:pt x="22" y="7"/>
                      <a:pt x="2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93" name="Freeform 314">
                <a:extLst>
                  <a:ext uri="{FF2B5EF4-FFF2-40B4-BE49-F238E27FC236}">
                    <a16:creationId xmlns:a16="http://schemas.microsoft.com/office/drawing/2014/main" id="{3E5130FF-78E3-41B2-85A6-BB11C9556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1860"/>
                <a:ext cx="158" cy="191"/>
              </a:xfrm>
              <a:custGeom>
                <a:avLst/>
                <a:gdLst>
                  <a:gd name="T0" fmla="*/ 28 w 56"/>
                  <a:gd name="T1" fmla="*/ 68 h 68"/>
                  <a:gd name="T2" fmla="*/ 0 w 56"/>
                  <a:gd name="T3" fmla="*/ 34 h 68"/>
                  <a:gd name="T4" fmla="*/ 28 w 56"/>
                  <a:gd name="T5" fmla="*/ 0 h 68"/>
                  <a:gd name="T6" fmla="*/ 56 w 56"/>
                  <a:gd name="T7" fmla="*/ 34 h 68"/>
                  <a:gd name="T8" fmla="*/ 28 w 5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8">
                    <a:moveTo>
                      <a:pt x="28" y="68"/>
                    </a:moveTo>
                    <a:cubicBezTo>
                      <a:pt x="13" y="68"/>
                      <a:pt x="0" y="53"/>
                      <a:pt x="0" y="34"/>
                    </a:cubicBezTo>
                    <a:cubicBezTo>
                      <a:pt x="0" y="8"/>
                      <a:pt x="13" y="0"/>
                      <a:pt x="28" y="0"/>
                    </a:cubicBezTo>
                    <a:cubicBezTo>
                      <a:pt x="43" y="0"/>
                      <a:pt x="56" y="8"/>
                      <a:pt x="56" y="34"/>
                    </a:cubicBezTo>
                    <a:cubicBezTo>
                      <a:pt x="56" y="53"/>
                      <a:pt x="43" y="68"/>
                      <a:pt x="28" y="68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94" name="Freeform 315">
                <a:extLst>
                  <a:ext uri="{FF2B5EF4-FFF2-40B4-BE49-F238E27FC236}">
                    <a16:creationId xmlns:a16="http://schemas.microsoft.com/office/drawing/2014/main" id="{4607299B-8834-4F5D-A446-EA9C9A784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" y="2124"/>
                <a:ext cx="46" cy="96"/>
              </a:xfrm>
              <a:custGeom>
                <a:avLst/>
                <a:gdLst>
                  <a:gd name="T0" fmla="*/ 37 w 46"/>
                  <a:gd name="T1" fmla="*/ 0 h 96"/>
                  <a:gd name="T2" fmla="*/ 9 w 46"/>
                  <a:gd name="T3" fmla="*/ 0 h 96"/>
                  <a:gd name="T4" fmla="*/ 0 w 46"/>
                  <a:gd name="T5" fmla="*/ 96 h 96"/>
                  <a:gd name="T6" fmla="*/ 46 w 46"/>
                  <a:gd name="T7" fmla="*/ 96 h 96"/>
                  <a:gd name="T8" fmla="*/ 37 w 46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96">
                    <a:moveTo>
                      <a:pt x="37" y="0"/>
                    </a:moveTo>
                    <a:lnTo>
                      <a:pt x="9" y="0"/>
                    </a:lnTo>
                    <a:lnTo>
                      <a:pt x="0" y="96"/>
                    </a:lnTo>
                    <a:lnTo>
                      <a:pt x="46" y="9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1095" name="Groupe 1094">
            <a:extLst>
              <a:ext uri="{FF2B5EF4-FFF2-40B4-BE49-F238E27FC236}">
                <a16:creationId xmlns:a16="http://schemas.microsoft.com/office/drawing/2014/main" id="{629AF465-7E5F-4A03-BE03-9471C14439F4}"/>
              </a:ext>
            </a:extLst>
          </p:cNvPr>
          <p:cNvGrpSpPr/>
          <p:nvPr/>
        </p:nvGrpSpPr>
        <p:grpSpPr>
          <a:xfrm>
            <a:off x="2756816" y="1915663"/>
            <a:ext cx="648753" cy="649083"/>
            <a:chOff x="2758642" y="1988559"/>
            <a:chExt cx="648743" cy="649073"/>
          </a:xfrm>
        </p:grpSpPr>
        <p:sp>
          <p:nvSpPr>
            <p:cNvPr id="1096" name="Oval 5">
              <a:extLst>
                <a:ext uri="{FF2B5EF4-FFF2-40B4-BE49-F238E27FC236}">
                  <a16:creationId xmlns:a16="http://schemas.microsoft.com/office/drawing/2014/main" id="{985B14BD-DEDF-4E0D-932A-3181EBA7B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642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1097" name="Group 318">
              <a:extLst>
                <a:ext uri="{FF2B5EF4-FFF2-40B4-BE49-F238E27FC236}">
                  <a16:creationId xmlns:a16="http://schemas.microsoft.com/office/drawing/2014/main" id="{823FFF5E-21AB-4F47-A92C-39754134819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91807" y="2103624"/>
              <a:ext cx="382412" cy="388984"/>
              <a:chOff x="1793" y="1234"/>
              <a:chExt cx="349" cy="355"/>
            </a:xfrm>
          </p:grpSpPr>
          <p:sp>
            <p:nvSpPr>
              <p:cNvPr id="1098" name="Freeform 319">
                <a:extLst>
                  <a:ext uri="{FF2B5EF4-FFF2-40B4-BE49-F238E27FC236}">
                    <a16:creationId xmlns:a16="http://schemas.microsoft.com/office/drawing/2014/main" id="{8EAC0EC7-8E57-49A9-B80B-1F2F62853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" y="1254"/>
                <a:ext cx="51" cy="45"/>
              </a:xfrm>
              <a:custGeom>
                <a:avLst/>
                <a:gdLst>
                  <a:gd name="T0" fmla="*/ 0 w 51"/>
                  <a:gd name="T1" fmla="*/ 22 h 45"/>
                  <a:gd name="T2" fmla="*/ 51 w 51"/>
                  <a:gd name="T3" fmla="*/ 45 h 45"/>
                  <a:gd name="T4" fmla="*/ 51 w 51"/>
                  <a:gd name="T5" fmla="*/ 0 h 45"/>
                  <a:gd name="T6" fmla="*/ 0 w 51"/>
                  <a:gd name="T7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5">
                    <a:moveTo>
                      <a:pt x="0" y="22"/>
                    </a:moveTo>
                    <a:lnTo>
                      <a:pt x="51" y="45"/>
                    </a:lnTo>
                    <a:lnTo>
                      <a:pt x="51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099" name="Freeform 320">
                <a:extLst>
                  <a:ext uri="{FF2B5EF4-FFF2-40B4-BE49-F238E27FC236}">
                    <a16:creationId xmlns:a16="http://schemas.microsoft.com/office/drawing/2014/main" id="{AF86C786-9938-42D4-A248-3F1E238F93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9" y="1248"/>
                <a:ext cx="61" cy="53"/>
              </a:xfrm>
              <a:custGeom>
                <a:avLst/>
                <a:gdLst>
                  <a:gd name="T0" fmla="*/ 20 w 22"/>
                  <a:gd name="T1" fmla="*/ 19 h 19"/>
                  <a:gd name="T2" fmla="*/ 19 w 22"/>
                  <a:gd name="T3" fmla="*/ 19 h 19"/>
                  <a:gd name="T4" fmla="*/ 1 w 22"/>
                  <a:gd name="T5" fmla="*/ 11 h 19"/>
                  <a:gd name="T6" fmla="*/ 0 w 22"/>
                  <a:gd name="T7" fmla="*/ 10 h 19"/>
                  <a:gd name="T8" fmla="*/ 1 w 22"/>
                  <a:gd name="T9" fmla="*/ 8 h 19"/>
                  <a:gd name="T10" fmla="*/ 19 w 22"/>
                  <a:gd name="T11" fmla="*/ 1 h 19"/>
                  <a:gd name="T12" fmla="*/ 21 w 22"/>
                  <a:gd name="T13" fmla="*/ 1 h 19"/>
                  <a:gd name="T14" fmla="*/ 22 w 22"/>
                  <a:gd name="T15" fmla="*/ 2 h 19"/>
                  <a:gd name="T16" fmla="*/ 22 w 22"/>
                  <a:gd name="T17" fmla="*/ 18 h 19"/>
                  <a:gd name="T18" fmla="*/ 21 w 22"/>
                  <a:gd name="T19" fmla="*/ 19 h 19"/>
                  <a:gd name="T20" fmla="*/ 20 w 22"/>
                  <a:gd name="T21" fmla="*/ 19 h 19"/>
                  <a:gd name="T22" fmla="*/ 6 w 22"/>
                  <a:gd name="T23" fmla="*/ 10 h 19"/>
                  <a:gd name="T24" fmla="*/ 18 w 22"/>
                  <a:gd name="T25" fmla="*/ 15 h 19"/>
                  <a:gd name="T26" fmla="*/ 18 w 22"/>
                  <a:gd name="T27" fmla="*/ 5 h 19"/>
                  <a:gd name="T28" fmla="*/ 6 w 22"/>
                  <a:gd name="T2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19">
                    <a:moveTo>
                      <a:pt x="20" y="19"/>
                    </a:moveTo>
                    <a:cubicBezTo>
                      <a:pt x="20" y="19"/>
                      <a:pt x="20" y="19"/>
                      <a:pt x="19" y="1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21" y="1"/>
                      <a:pt x="22" y="2"/>
                      <a:pt x="22" y="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1" y="19"/>
                      <a:pt x="21" y="19"/>
                    </a:cubicBezTo>
                    <a:cubicBezTo>
                      <a:pt x="21" y="19"/>
                      <a:pt x="20" y="19"/>
                      <a:pt x="20" y="19"/>
                    </a:cubicBezTo>
                    <a:close/>
                    <a:moveTo>
                      <a:pt x="6" y="10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5"/>
                      <a:pt x="18" y="5"/>
                      <a:pt x="18" y="5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00" name="Freeform 321">
                <a:extLst>
                  <a:ext uri="{FF2B5EF4-FFF2-40B4-BE49-F238E27FC236}">
                    <a16:creationId xmlns:a16="http://schemas.microsoft.com/office/drawing/2014/main" id="{F7052695-087E-47EC-87BE-2BF08CF9E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335"/>
                <a:ext cx="132" cy="152"/>
              </a:xfrm>
              <a:custGeom>
                <a:avLst/>
                <a:gdLst>
                  <a:gd name="T0" fmla="*/ 45 w 47"/>
                  <a:gd name="T1" fmla="*/ 0 h 54"/>
                  <a:gd name="T2" fmla="*/ 42 w 47"/>
                  <a:gd name="T3" fmla="*/ 1 h 54"/>
                  <a:gd name="T4" fmla="*/ 1 w 47"/>
                  <a:gd name="T5" fmla="*/ 49 h 54"/>
                  <a:gd name="T6" fmla="*/ 1 w 47"/>
                  <a:gd name="T7" fmla="*/ 52 h 54"/>
                  <a:gd name="T8" fmla="*/ 4 w 47"/>
                  <a:gd name="T9" fmla="*/ 54 h 54"/>
                  <a:gd name="T10" fmla="*/ 44 w 47"/>
                  <a:gd name="T11" fmla="*/ 54 h 54"/>
                  <a:gd name="T12" fmla="*/ 47 w 47"/>
                  <a:gd name="T13" fmla="*/ 51 h 54"/>
                  <a:gd name="T14" fmla="*/ 47 w 47"/>
                  <a:gd name="T15" fmla="*/ 3 h 54"/>
                  <a:gd name="T16" fmla="*/ 45 w 47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54">
                    <a:moveTo>
                      <a:pt x="45" y="0"/>
                    </a:moveTo>
                    <a:cubicBezTo>
                      <a:pt x="44" y="0"/>
                      <a:pt x="42" y="0"/>
                      <a:pt x="42" y="1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50"/>
                      <a:pt x="0" y="51"/>
                      <a:pt x="1" y="52"/>
                    </a:cubicBezTo>
                    <a:cubicBezTo>
                      <a:pt x="1" y="53"/>
                      <a:pt x="3" y="54"/>
                      <a:pt x="4" y="54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6" y="54"/>
                      <a:pt x="47" y="53"/>
                      <a:pt x="47" y="5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6" y="1"/>
                      <a:pt x="45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01" name="Freeform 322">
                <a:extLst>
                  <a:ext uri="{FF2B5EF4-FFF2-40B4-BE49-F238E27FC236}">
                    <a16:creationId xmlns:a16="http://schemas.microsoft.com/office/drawing/2014/main" id="{A68B0555-EA96-4A2A-AE5A-0F850235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1256"/>
                <a:ext cx="189" cy="231"/>
              </a:xfrm>
              <a:custGeom>
                <a:avLst/>
                <a:gdLst>
                  <a:gd name="T0" fmla="*/ 66 w 67"/>
                  <a:gd name="T1" fmla="*/ 77 h 82"/>
                  <a:gd name="T2" fmla="*/ 5 w 67"/>
                  <a:gd name="T3" fmla="*/ 1 h 82"/>
                  <a:gd name="T4" fmla="*/ 2 w 67"/>
                  <a:gd name="T5" fmla="*/ 0 h 82"/>
                  <a:gd name="T6" fmla="*/ 0 w 67"/>
                  <a:gd name="T7" fmla="*/ 3 h 82"/>
                  <a:gd name="T8" fmla="*/ 0 w 67"/>
                  <a:gd name="T9" fmla="*/ 79 h 82"/>
                  <a:gd name="T10" fmla="*/ 3 w 67"/>
                  <a:gd name="T11" fmla="*/ 82 h 82"/>
                  <a:gd name="T12" fmla="*/ 64 w 67"/>
                  <a:gd name="T13" fmla="*/ 82 h 82"/>
                  <a:gd name="T14" fmla="*/ 66 w 67"/>
                  <a:gd name="T15" fmla="*/ 80 h 82"/>
                  <a:gd name="T16" fmla="*/ 66 w 67"/>
                  <a:gd name="T17" fmla="*/ 7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82">
                    <a:moveTo>
                      <a:pt x="66" y="77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5" y="82"/>
                      <a:pt x="66" y="81"/>
                      <a:pt x="66" y="80"/>
                    </a:cubicBezTo>
                    <a:cubicBezTo>
                      <a:pt x="67" y="79"/>
                      <a:pt x="67" y="78"/>
                      <a:pt x="66" y="77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02" name="Freeform 323">
                <a:extLst>
                  <a:ext uri="{FF2B5EF4-FFF2-40B4-BE49-F238E27FC236}">
                    <a16:creationId xmlns:a16="http://schemas.microsoft.com/office/drawing/2014/main" id="{B64915CB-B6E6-493C-9F85-6DAECD428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1234"/>
                <a:ext cx="17" cy="281"/>
              </a:xfrm>
              <a:custGeom>
                <a:avLst/>
                <a:gdLst>
                  <a:gd name="T0" fmla="*/ 6 w 6"/>
                  <a:gd name="T1" fmla="*/ 100 h 100"/>
                  <a:gd name="T2" fmla="*/ 6 w 6"/>
                  <a:gd name="T3" fmla="*/ 3 h 100"/>
                  <a:gd name="T4" fmla="*/ 3 w 6"/>
                  <a:gd name="T5" fmla="*/ 0 h 100"/>
                  <a:gd name="T6" fmla="*/ 0 w 6"/>
                  <a:gd name="T7" fmla="*/ 3 h 100"/>
                  <a:gd name="T8" fmla="*/ 0 w 6"/>
                  <a:gd name="T9" fmla="*/ 100 h 100"/>
                  <a:gd name="T10" fmla="*/ 6 w 6"/>
                  <a:gd name="T1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0">
                    <a:moveTo>
                      <a:pt x="6" y="10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00"/>
                      <a:pt x="0" y="100"/>
                      <a:pt x="0" y="100"/>
                    </a:cubicBezTo>
                    <a:lnTo>
                      <a:pt x="6" y="100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03" name="Freeform 324">
                <a:extLst>
                  <a:ext uri="{FF2B5EF4-FFF2-40B4-BE49-F238E27FC236}">
                    <a16:creationId xmlns:a16="http://schemas.microsoft.com/office/drawing/2014/main" id="{C5853166-0C5C-4A4B-9FBC-07D187C9B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" y="1515"/>
                <a:ext cx="349" cy="74"/>
              </a:xfrm>
              <a:custGeom>
                <a:avLst/>
                <a:gdLst>
                  <a:gd name="T0" fmla="*/ 102 w 124"/>
                  <a:gd name="T1" fmla="*/ 26 h 26"/>
                  <a:gd name="T2" fmla="*/ 22 w 124"/>
                  <a:gd name="T3" fmla="*/ 26 h 26"/>
                  <a:gd name="T4" fmla="*/ 17 w 124"/>
                  <a:gd name="T5" fmla="*/ 24 h 26"/>
                  <a:gd name="T6" fmla="*/ 1 w 124"/>
                  <a:gd name="T7" fmla="*/ 3 h 26"/>
                  <a:gd name="T8" fmla="*/ 2 w 124"/>
                  <a:gd name="T9" fmla="*/ 0 h 26"/>
                  <a:gd name="T10" fmla="*/ 122 w 124"/>
                  <a:gd name="T11" fmla="*/ 0 h 26"/>
                  <a:gd name="T12" fmla="*/ 123 w 124"/>
                  <a:gd name="T13" fmla="*/ 3 h 26"/>
                  <a:gd name="T14" fmla="*/ 107 w 124"/>
                  <a:gd name="T15" fmla="*/ 24 h 26"/>
                  <a:gd name="T16" fmla="*/ 102 w 124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26">
                    <a:moveTo>
                      <a:pt x="102" y="26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0" y="26"/>
                      <a:pt x="18" y="25"/>
                      <a:pt x="17" y="2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4" y="0"/>
                      <a:pt x="124" y="2"/>
                      <a:pt x="123" y="3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6" y="25"/>
                      <a:pt x="104" y="26"/>
                      <a:pt x="102" y="26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1104" name="Groupe 1103">
            <a:extLst>
              <a:ext uri="{FF2B5EF4-FFF2-40B4-BE49-F238E27FC236}">
                <a16:creationId xmlns:a16="http://schemas.microsoft.com/office/drawing/2014/main" id="{1CC7FDA4-E76E-45F4-9DFB-56DB778B5137}"/>
              </a:ext>
            </a:extLst>
          </p:cNvPr>
          <p:cNvGrpSpPr/>
          <p:nvPr/>
        </p:nvGrpSpPr>
        <p:grpSpPr>
          <a:xfrm>
            <a:off x="6031831" y="1915663"/>
            <a:ext cx="648753" cy="649083"/>
            <a:chOff x="6033607" y="1988559"/>
            <a:chExt cx="648743" cy="649073"/>
          </a:xfrm>
        </p:grpSpPr>
        <p:sp>
          <p:nvSpPr>
            <p:cNvPr id="1105" name="Oval 5">
              <a:extLst>
                <a:ext uri="{FF2B5EF4-FFF2-40B4-BE49-F238E27FC236}">
                  <a16:creationId xmlns:a16="http://schemas.microsoft.com/office/drawing/2014/main" id="{9EB7BEDB-20EA-421C-94C6-41A1E74B3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607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1106" name="Group 327">
              <a:extLst>
                <a:ext uri="{FF2B5EF4-FFF2-40B4-BE49-F238E27FC236}">
                  <a16:creationId xmlns:a16="http://schemas.microsoft.com/office/drawing/2014/main" id="{0D56D790-6B87-4D46-A5AE-D87A94C4A67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46100" y="2130985"/>
              <a:ext cx="423757" cy="364220"/>
              <a:chOff x="3831" y="1278"/>
              <a:chExt cx="363" cy="312"/>
            </a:xfrm>
          </p:grpSpPr>
          <p:sp>
            <p:nvSpPr>
              <p:cNvPr id="1107" name="Freeform 328">
                <a:extLst>
                  <a:ext uri="{FF2B5EF4-FFF2-40B4-BE49-F238E27FC236}">
                    <a16:creationId xmlns:a16="http://schemas.microsoft.com/office/drawing/2014/main" id="{5DE3E0F7-07CE-43A3-960A-E8F3E1AA1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278"/>
                <a:ext cx="160" cy="312"/>
              </a:xfrm>
              <a:custGeom>
                <a:avLst/>
                <a:gdLst>
                  <a:gd name="T0" fmla="*/ 53 w 57"/>
                  <a:gd name="T1" fmla="*/ 110 h 110"/>
                  <a:gd name="T2" fmla="*/ 0 w 57"/>
                  <a:gd name="T3" fmla="*/ 110 h 110"/>
                  <a:gd name="T4" fmla="*/ 0 w 57"/>
                  <a:gd name="T5" fmla="*/ 7 h 110"/>
                  <a:gd name="T6" fmla="*/ 8 w 57"/>
                  <a:gd name="T7" fmla="*/ 0 h 110"/>
                  <a:gd name="T8" fmla="*/ 49 w 57"/>
                  <a:gd name="T9" fmla="*/ 0 h 110"/>
                  <a:gd name="T10" fmla="*/ 57 w 57"/>
                  <a:gd name="T11" fmla="*/ 7 h 110"/>
                  <a:gd name="T12" fmla="*/ 57 w 57"/>
                  <a:gd name="T13" fmla="*/ 106 h 110"/>
                  <a:gd name="T14" fmla="*/ 53 w 57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10">
                    <a:moveTo>
                      <a:pt x="53" y="11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0"/>
                      <a:pt x="57" y="3"/>
                      <a:pt x="57" y="7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108"/>
                      <a:pt x="55" y="110"/>
                      <a:pt x="53" y="11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08" name="Freeform 329">
                <a:extLst>
                  <a:ext uri="{FF2B5EF4-FFF2-40B4-BE49-F238E27FC236}">
                    <a16:creationId xmlns:a16="http://schemas.microsoft.com/office/drawing/2014/main" id="{FA208B0D-9DAE-400A-A111-88A985505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1312"/>
                <a:ext cx="31" cy="31"/>
              </a:xfrm>
              <a:custGeom>
                <a:avLst/>
                <a:gdLst>
                  <a:gd name="T0" fmla="*/ 9 w 11"/>
                  <a:gd name="T1" fmla="*/ 11 h 11"/>
                  <a:gd name="T2" fmla="*/ 2 w 11"/>
                  <a:gd name="T3" fmla="*/ 11 h 11"/>
                  <a:gd name="T4" fmla="*/ 0 w 11"/>
                  <a:gd name="T5" fmla="*/ 9 h 11"/>
                  <a:gd name="T6" fmla="*/ 0 w 11"/>
                  <a:gd name="T7" fmla="*/ 2 h 11"/>
                  <a:gd name="T8" fmla="*/ 2 w 11"/>
                  <a:gd name="T9" fmla="*/ 0 h 11"/>
                  <a:gd name="T10" fmla="*/ 9 w 11"/>
                  <a:gd name="T11" fmla="*/ 0 h 11"/>
                  <a:gd name="T12" fmla="*/ 11 w 11"/>
                  <a:gd name="T13" fmla="*/ 2 h 11"/>
                  <a:gd name="T14" fmla="*/ 11 w 11"/>
                  <a:gd name="T15" fmla="*/ 9 h 11"/>
                  <a:gd name="T16" fmla="*/ 9 w 1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09" name="Freeform 330">
                <a:extLst>
                  <a:ext uri="{FF2B5EF4-FFF2-40B4-BE49-F238E27FC236}">
                    <a16:creationId xmlns:a16="http://schemas.microsoft.com/office/drawing/2014/main" id="{793D1E7E-A329-4962-8E22-97DC241B3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1312"/>
                <a:ext cx="31" cy="31"/>
              </a:xfrm>
              <a:custGeom>
                <a:avLst/>
                <a:gdLst>
                  <a:gd name="T0" fmla="*/ 9 w 11"/>
                  <a:gd name="T1" fmla="*/ 11 h 11"/>
                  <a:gd name="T2" fmla="*/ 2 w 11"/>
                  <a:gd name="T3" fmla="*/ 11 h 11"/>
                  <a:gd name="T4" fmla="*/ 0 w 11"/>
                  <a:gd name="T5" fmla="*/ 9 h 11"/>
                  <a:gd name="T6" fmla="*/ 0 w 11"/>
                  <a:gd name="T7" fmla="*/ 2 h 11"/>
                  <a:gd name="T8" fmla="*/ 2 w 11"/>
                  <a:gd name="T9" fmla="*/ 0 h 11"/>
                  <a:gd name="T10" fmla="*/ 9 w 11"/>
                  <a:gd name="T11" fmla="*/ 0 h 11"/>
                  <a:gd name="T12" fmla="*/ 11 w 11"/>
                  <a:gd name="T13" fmla="*/ 2 h 11"/>
                  <a:gd name="T14" fmla="*/ 11 w 11"/>
                  <a:gd name="T15" fmla="*/ 9 h 11"/>
                  <a:gd name="T16" fmla="*/ 9 w 1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10" name="Freeform 331">
                <a:extLst>
                  <a:ext uri="{FF2B5EF4-FFF2-40B4-BE49-F238E27FC236}">
                    <a16:creationId xmlns:a16="http://schemas.microsoft.com/office/drawing/2014/main" id="{95092CF5-8F92-4F3B-8E71-CE3AE2DA3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1374"/>
                <a:ext cx="31" cy="32"/>
              </a:xfrm>
              <a:custGeom>
                <a:avLst/>
                <a:gdLst>
                  <a:gd name="T0" fmla="*/ 9 w 11"/>
                  <a:gd name="T1" fmla="*/ 11 h 11"/>
                  <a:gd name="T2" fmla="*/ 2 w 11"/>
                  <a:gd name="T3" fmla="*/ 11 h 11"/>
                  <a:gd name="T4" fmla="*/ 0 w 11"/>
                  <a:gd name="T5" fmla="*/ 9 h 11"/>
                  <a:gd name="T6" fmla="*/ 0 w 11"/>
                  <a:gd name="T7" fmla="*/ 2 h 11"/>
                  <a:gd name="T8" fmla="*/ 2 w 11"/>
                  <a:gd name="T9" fmla="*/ 0 h 11"/>
                  <a:gd name="T10" fmla="*/ 9 w 11"/>
                  <a:gd name="T11" fmla="*/ 0 h 11"/>
                  <a:gd name="T12" fmla="*/ 11 w 11"/>
                  <a:gd name="T13" fmla="*/ 2 h 11"/>
                  <a:gd name="T14" fmla="*/ 11 w 11"/>
                  <a:gd name="T15" fmla="*/ 9 h 11"/>
                  <a:gd name="T16" fmla="*/ 9 w 1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11" name="Freeform 332">
                <a:extLst>
                  <a:ext uri="{FF2B5EF4-FFF2-40B4-BE49-F238E27FC236}">
                    <a16:creationId xmlns:a16="http://schemas.microsoft.com/office/drawing/2014/main" id="{21CED4BE-096D-49DB-AF0B-B9ED86AA1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1374"/>
                <a:ext cx="31" cy="32"/>
              </a:xfrm>
              <a:custGeom>
                <a:avLst/>
                <a:gdLst>
                  <a:gd name="T0" fmla="*/ 9 w 11"/>
                  <a:gd name="T1" fmla="*/ 11 h 11"/>
                  <a:gd name="T2" fmla="*/ 2 w 11"/>
                  <a:gd name="T3" fmla="*/ 11 h 11"/>
                  <a:gd name="T4" fmla="*/ 0 w 11"/>
                  <a:gd name="T5" fmla="*/ 9 h 11"/>
                  <a:gd name="T6" fmla="*/ 0 w 11"/>
                  <a:gd name="T7" fmla="*/ 2 h 11"/>
                  <a:gd name="T8" fmla="*/ 2 w 11"/>
                  <a:gd name="T9" fmla="*/ 0 h 11"/>
                  <a:gd name="T10" fmla="*/ 9 w 11"/>
                  <a:gd name="T11" fmla="*/ 0 h 11"/>
                  <a:gd name="T12" fmla="*/ 11 w 11"/>
                  <a:gd name="T13" fmla="*/ 2 h 11"/>
                  <a:gd name="T14" fmla="*/ 11 w 11"/>
                  <a:gd name="T15" fmla="*/ 9 h 11"/>
                  <a:gd name="T16" fmla="*/ 9 w 1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12" name="Freeform 333">
                <a:extLst>
                  <a:ext uri="{FF2B5EF4-FFF2-40B4-BE49-F238E27FC236}">
                    <a16:creationId xmlns:a16="http://schemas.microsoft.com/office/drawing/2014/main" id="{AD100F83-836C-4391-9C1B-CEF186D2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1434"/>
                <a:ext cx="31" cy="31"/>
              </a:xfrm>
              <a:custGeom>
                <a:avLst/>
                <a:gdLst>
                  <a:gd name="T0" fmla="*/ 9 w 11"/>
                  <a:gd name="T1" fmla="*/ 11 h 11"/>
                  <a:gd name="T2" fmla="*/ 2 w 11"/>
                  <a:gd name="T3" fmla="*/ 11 h 11"/>
                  <a:gd name="T4" fmla="*/ 0 w 11"/>
                  <a:gd name="T5" fmla="*/ 10 h 11"/>
                  <a:gd name="T6" fmla="*/ 0 w 11"/>
                  <a:gd name="T7" fmla="*/ 2 h 11"/>
                  <a:gd name="T8" fmla="*/ 2 w 11"/>
                  <a:gd name="T9" fmla="*/ 0 h 11"/>
                  <a:gd name="T10" fmla="*/ 9 w 11"/>
                  <a:gd name="T11" fmla="*/ 0 h 11"/>
                  <a:gd name="T12" fmla="*/ 11 w 11"/>
                  <a:gd name="T13" fmla="*/ 2 h 11"/>
                  <a:gd name="T14" fmla="*/ 11 w 11"/>
                  <a:gd name="T15" fmla="*/ 10 h 11"/>
                  <a:gd name="T16" fmla="*/ 9 w 1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13" name="Rectangle 334">
                <a:extLst>
                  <a:ext uri="{FF2B5EF4-FFF2-40B4-BE49-F238E27FC236}">
                    <a16:creationId xmlns:a16="http://schemas.microsoft.com/office/drawing/2014/main" id="{6E8AE9E8-316F-47AD-B91E-8913E695F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8" y="1411"/>
                <a:ext cx="34" cy="65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14" name="Freeform 335">
                <a:extLst>
                  <a:ext uri="{FF2B5EF4-FFF2-40B4-BE49-F238E27FC236}">
                    <a16:creationId xmlns:a16="http://schemas.microsoft.com/office/drawing/2014/main" id="{CFF65DEE-4DC5-4A6F-9F1D-FCB7F4B90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397"/>
                <a:ext cx="107" cy="193"/>
              </a:xfrm>
              <a:custGeom>
                <a:avLst/>
                <a:gdLst>
                  <a:gd name="T0" fmla="*/ 37 w 38"/>
                  <a:gd name="T1" fmla="*/ 24 h 68"/>
                  <a:gd name="T2" fmla="*/ 4 w 38"/>
                  <a:gd name="T3" fmla="*/ 0 h 68"/>
                  <a:gd name="T4" fmla="*/ 3 w 38"/>
                  <a:gd name="T5" fmla="*/ 0 h 68"/>
                  <a:gd name="T6" fmla="*/ 2 w 38"/>
                  <a:gd name="T7" fmla="*/ 0 h 68"/>
                  <a:gd name="T8" fmla="*/ 2 w 38"/>
                  <a:gd name="T9" fmla="*/ 0 h 68"/>
                  <a:gd name="T10" fmla="*/ 0 w 38"/>
                  <a:gd name="T11" fmla="*/ 1 h 68"/>
                  <a:gd name="T12" fmla="*/ 1 w 38"/>
                  <a:gd name="T13" fmla="*/ 5 h 68"/>
                  <a:gd name="T14" fmla="*/ 2 w 38"/>
                  <a:gd name="T15" fmla="*/ 6 h 68"/>
                  <a:gd name="T16" fmla="*/ 2 w 38"/>
                  <a:gd name="T17" fmla="*/ 19 h 68"/>
                  <a:gd name="T18" fmla="*/ 2 w 38"/>
                  <a:gd name="T19" fmla="*/ 68 h 68"/>
                  <a:gd name="T20" fmla="*/ 11 w 38"/>
                  <a:gd name="T21" fmla="*/ 68 h 68"/>
                  <a:gd name="T22" fmla="*/ 27 w 38"/>
                  <a:gd name="T23" fmla="*/ 68 h 68"/>
                  <a:gd name="T24" fmla="*/ 32 w 38"/>
                  <a:gd name="T25" fmla="*/ 63 h 68"/>
                  <a:gd name="T26" fmla="*/ 32 w 38"/>
                  <a:gd name="T27" fmla="*/ 28 h 68"/>
                  <a:gd name="T28" fmla="*/ 34 w 38"/>
                  <a:gd name="T29" fmla="*/ 29 h 68"/>
                  <a:gd name="T30" fmla="*/ 35 w 38"/>
                  <a:gd name="T31" fmla="*/ 30 h 68"/>
                  <a:gd name="T32" fmla="*/ 38 w 38"/>
                  <a:gd name="T33" fmla="*/ 28 h 68"/>
                  <a:gd name="T34" fmla="*/ 37 w 38"/>
                  <a:gd name="T35" fmla="*/ 2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68">
                    <a:moveTo>
                      <a:pt x="37" y="24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0" y="68"/>
                      <a:pt x="32" y="66"/>
                      <a:pt x="32" y="63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35" y="30"/>
                      <a:pt x="35" y="30"/>
                    </a:cubicBezTo>
                    <a:cubicBezTo>
                      <a:pt x="36" y="30"/>
                      <a:pt x="37" y="29"/>
                      <a:pt x="38" y="28"/>
                    </a:cubicBezTo>
                    <a:cubicBezTo>
                      <a:pt x="38" y="27"/>
                      <a:pt x="38" y="25"/>
                      <a:pt x="37" y="24"/>
                    </a:cubicBezTo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15" name="Freeform 336">
                <a:extLst>
                  <a:ext uri="{FF2B5EF4-FFF2-40B4-BE49-F238E27FC236}">
                    <a16:creationId xmlns:a16="http://schemas.microsoft.com/office/drawing/2014/main" id="{679F83C3-D8AE-470D-A995-8A283E86F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1397"/>
                <a:ext cx="101" cy="193"/>
              </a:xfrm>
              <a:custGeom>
                <a:avLst/>
                <a:gdLst>
                  <a:gd name="T0" fmla="*/ 36 w 36"/>
                  <a:gd name="T1" fmla="*/ 49 h 68"/>
                  <a:gd name="T2" fmla="*/ 36 w 36"/>
                  <a:gd name="T3" fmla="*/ 19 h 68"/>
                  <a:gd name="T4" fmla="*/ 36 w 36"/>
                  <a:gd name="T5" fmla="*/ 6 h 68"/>
                  <a:gd name="T6" fmla="*/ 36 w 36"/>
                  <a:gd name="T7" fmla="*/ 0 h 68"/>
                  <a:gd name="T8" fmla="*/ 36 w 36"/>
                  <a:gd name="T9" fmla="*/ 0 h 68"/>
                  <a:gd name="T10" fmla="*/ 34 w 36"/>
                  <a:gd name="T11" fmla="*/ 1 h 68"/>
                  <a:gd name="T12" fmla="*/ 2 w 36"/>
                  <a:gd name="T13" fmla="*/ 24 h 68"/>
                  <a:gd name="T14" fmla="*/ 1 w 36"/>
                  <a:gd name="T15" fmla="*/ 28 h 68"/>
                  <a:gd name="T16" fmla="*/ 3 w 36"/>
                  <a:gd name="T17" fmla="*/ 30 h 68"/>
                  <a:gd name="T18" fmla="*/ 5 w 36"/>
                  <a:gd name="T19" fmla="*/ 29 h 68"/>
                  <a:gd name="T20" fmla="*/ 6 w 36"/>
                  <a:gd name="T21" fmla="*/ 28 h 68"/>
                  <a:gd name="T22" fmla="*/ 6 w 36"/>
                  <a:gd name="T23" fmla="*/ 62 h 68"/>
                  <a:gd name="T24" fmla="*/ 12 w 36"/>
                  <a:gd name="T25" fmla="*/ 68 h 68"/>
                  <a:gd name="T26" fmla="*/ 28 w 36"/>
                  <a:gd name="T27" fmla="*/ 68 h 68"/>
                  <a:gd name="T28" fmla="*/ 36 w 36"/>
                  <a:gd name="T29" fmla="*/ 68 h 68"/>
                  <a:gd name="T30" fmla="*/ 36 w 36"/>
                  <a:gd name="T31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8">
                    <a:moveTo>
                      <a:pt x="36" y="49"/>
                    </a:move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4" y="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5"/>
                      <a:pt x="0" y="27"/>
                      <a:pt x="1" y="28"/>
                    </a:cubicBezTo>
                    <a:cubicBezTo>
                      <a:pt x="1" y="29"/>
                      <a:pt x="2" y="30"/>
                      <a:pt x="3" y="30"/>
                    </a:cubicBezTo>
                    <a:cubicBezTo>
                      <a:pt x="4" y="30"/>
                      <a:pt x="4" y="29"/>
                      <a:pt x="5" y="2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5"/>
                      <a:pt x="9" y="68"/>
                      <a:pt x="12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6" y="68"/>
                      <a:pt x="36" y="68"/>
                      <a:pt x="36" y="68"/>
                    </a:cubicBezTo>
                    <a:lnTo>
                      <a:pt x="36" y="49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16" name="Freeform 337">
                <a:extLst>
                  <a:ext uri="{FF2B5EF4-FFF2-40B4-BE49-F238E27FC236}">
                    <a16:creationId xmlns:a16="http://schemas.microsoft.com/office/drawing/2014/main" id="{96821B13-AE10-4E4F-B36E-14CF940E9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1448"/>
                <a:ext cx="23" cy="23"/>
              </a:xfrm>
              <a:custGeom>
                <a:avLst/>
                <a:gdLst>
                  <a:gd name="T0" fmla="*/ 6 w 8"/>
                  <a:gd name="T1" fmla="*/ 8 h 8"/>
                  <a:gd name="T2" fmla="*/ 1 w 8"/>
                  <a:gd name="T3" fmla="*/ 8 h 8"/>
                  <a:gd name="T4" fmla="*/ 0 w 8"/>
                  <a:gd name="T5" fmla="*/ 6 h 8"/>
                  <a:gd name="T6" fmla="*/ 0 w 8"/>
                  <a:gd name="T7" fmla="*/ 1 h 8"/>
                  <a:gd name="T8" fmla="*/ 1 w 8"/>
                  <a:gd name="T9" fmla="*/ 0 h 8"/>
                  <a:gd name="T10" fmla="*/ 6 w 8"/>
                  <a:gd name="T11" fmla="*/ 0 h 8"/>
                  <a:gd name="T12" fmla="*/ 8 w 8"/>
                  <a:gd name="T13" fmla="*/ 1 h 8"/>
                  <a:gd name="T14" fmla="*/ 8 w 8"/>
                  <a:gd name="T15" fmla="*/ 6 h 8"/>
                  <a:gd name="T16" fmla="*/ 6 w 8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17" name="Freeform 338">
                <a:extLst>
                  <a:ext uri="{FF2B5EF4-FFF2-40B4-BE49-F238E27FC236}">
                    <a16:creationId xmlns:a16="http://schemas.microsoft.com/office/drawing/2014/main" id="{80BD26D1-AF64-484A-9653-6444A1279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1448"/>
                <a:ext cx="23" cy="23"/>
              </a:xfrm>
              <a:custGeom>
                <a:avLst/>
                <a:gdLst>
                  <a:gd name="T0" fmla="*/ 6 w 8"/>
                  <a:gd name="T1" fmla="*/ 8 h 8"/>
                  <a:gd name="T2" fmla="*/ 1 w 8"/>
                  <a:gd name="T3" fmla="*/ 8 h 8"/>
                  <a:gd name="T4" fmla="*/ 0 w 8"/>
                  <a:gd name="T5" fmla="*/ 6 h 8"/>
                  <a:gd name="T6" fmla="*/ 0 w 8"/>
                  <a:gd name="T7" fmla="*/ 1 h 8"/>
                  <a:gd name="T8" fmla="*/ 1 w 8"/>
                  <a:gd name="T9" fmla="*/ 0 h 8"/>
                  <a:gd name="T10" fmla="*/ 6 w 8"/>
                  <a:gd name="T11" fmla="*/ 0 h 8"/>
                  <a:gd name="T12" fmla="*/ 8 w 8"/>
                  <a:gd name="T13" fmla="*/ 1 h 8"/>
                  <a:gd name="T14" fmla="*/ 8 w 8"/>
                  <a:gd name="T15" fmla="*/ 6 h 8"/>
                  <a:gd name="T16" fmla="*/ 6 w 8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18" name="Freeform 339">
                <a:extLst>
                  <a:ext uri="{FF2B5EF4-FFF2-40B4-BE49-F238E27FC236}">
                    <a16:creationId xmlns:a16="http://schemas.microsoft.com/office/drawing/2014/main" id="{B0C0B39A-06FE-4E3C-8B47-DC542DF98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1476"/>
                <a:ext cx="23" cy="20"/>
              </a:xfrm>
              <a:custGeom>
                <a:avLst/>
                <a:gdLst>
                  <a:gd name="T0" fmla="*/ 6 w 8"/>
                  <a:gd name="T1" fmla="*/ 7 h 7"/>
                  <a:gd name="T2" fmla="*/ 1 w 8"/>
                  <a:gd name="T3" fmla="*/ 7 h 7"/>
                  <a:gd name="T4" fmla="*/ 0 w 8"/>
                  <a:gd name="T5" fmla="*/ 6 h 7"/>
                  <a:gd name="T6" fmla="*/ 0 w 8"/>
                  <a:gd name="T7" fmla="*/ 1 h 7"/>
                  <a:gd name="T8" fmla="*/ 1 w 8"/>
                  <a:gd name="T9" fmla="*/ 0 h 7"/>
                  <a:gd name="T10" fmla="*/ 6 w 8"/>
                  <a:gd name="T11" fmla="*/ 0 h 7"/>
                  <a:gd name="T12" fmla="*/ 8 w 8"/>
                  <a:gd name="T13" fmla="*/ 1 h 7"/>
                  <a:gd name="T14" fmla="*/ 8 w 8"/>
                  <a:gd name="T15" fmla="*/ 6 h 7"/>
                  <a:gd name="T16" fmla="*/ 6 w 8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6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7"/>
                      <a:pt x="6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19" name="Freeform 340">
                <a:extLst>
                  <a:ext uri="{FF2B5EF4-FFF2-40B4-BE49-F238E27FC236}">
                    <a16:creationId xmlns:a16="http://schemas.microsoft.com/office/drawing/2014/main" id="{9A57F51E-B111-41D2-BBF4-1425D825F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1476"/>
                <a:ext cx="23" cy="20"/>
              </a:xfrm>
              <a:custGeom>
                <a:avLst/>
                <a:gdLst>
                  <a:gd name="T0" fmla="*/ 6 w 8"/>
                  <a:gd name="T1" fmla="*/ 7 h 7"/>
                  <a:gd name="T2" fmla="*/ 1 w 8"/>
                  <a:gd name="T3" fmla="*/ 7 h 7"/>
                  <a:gd name="T4" fmla="*/ 0 w 8"/>
                  <a:gd name="T5" fmla="*/ 6 h 7"/>
                  <a:gd name="T6" fmla="*/ 0 w 8"/>
                  <a:gd name="T7" fmla="*/ 1 h 7"/>
                  <a:gd name="T8" fmla="*/ 1 w 8"/>
                  <a:gd name="T9" fmla="*/ 0 h 7"/>
                  <a:gd name="T10" fmla="*/ 6 w 8"/>
                  <a:gd name="T11" fmla="*/ 0 h 7"/>
                  <a:gd name="T12" fmla="*/ 8 w 8"/>
                  <a:gd name="T13" fmla="*/ 1 h 7"/>
                  <a:gd name="T14" fmla="*/ 8 w 8"/>
                  <a:gd name="T15" fmla="*/ 6 h 7"/>
                  <a:gd name="T16" fmla="*/ 6 w 8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6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7"/>
                      <a:pt x="6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20" name="Freeform 341">
                <a:extLst>
                  <a:ext uri="{FF2B5EF4-FFF2-40B4-BE49-F238E27FC236}">
                    <a16:creationId xmlns:a16="http://schemas.microsoft.com/office/drawing/2014/main" id="{8E877C85-177F-4D52-9FCA-69D2FFA4F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1513"/>
                <a:ext cx="12" cy="77"/>
              </a:xfrm>
              <a:custGeom>
                <a:avLst/>
                <a:gdLst>
                  <a:gd name="T0" fmla="*/ 2 w 4"/>
                  <a:gd name="T1" fmla="*/ 27 h 27"/>
                  <a:gd name="T2" fmla="*/ 0 w 4"/>
                  <a:gd name="T3" fmla="*/ 25 h 27"/>
                  <a:gd name="T4" fmla="*/ 0 w 4"/>
                  <a:gd name="T5" fmla="*/ 2 h 27"/>
                  <a:gd name="T6" fmla="*/ 2 w 4"/>
                  <a:gd name="T7" fmla="*/ 0 h 27"/>
                  <a:gd name="T8" fmla="*/ 4 w 4"/>
                  <a:gd name="T9" fmla="*/ 2 h 27"/>
                  <a:gd name="T10" fmla="*/ 4 w 4"/>
                  <a:gd name="T11" fmla="*/ 25 h 27"/>
                  <a:gd name="T12" fmla="*/ 2 w 4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7">
                    <a:moveTo>
                      <a:pt x="2" y="27"/>
                    </a:moveTo>
                    <a:cubicBezTo>
                      <a:pt x="1" y="27"/>
                      <a:pt x="0" y="26"/>
                      <a:pt x="0" y="2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6"/>
                      <a:pt x="3" y="27"/>
                      <a:pt x="2" y="27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21" name="Oval 342">
                <a:extLst>
                  <a:ext uri="{FF2B5EF4-FFF2-40B4-BE49-F238E27FC236}">
                    <a16:creationId xmlns:a16="http://schemas.microsoft.com/office/drawing/2014/main" id="{4FBDF565-819F-4ABE-9036-127B86F49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" y="1459"/>
                <a:ext cx="65" cy="66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22" name="Oval 343">
                <a:extLst>
                  <a:ext uri="{FF2B5EF4-FFF2-40B4-BE49-F238E27FC236}">
                    <a16:creationId xmlns:a16="http://schemas.microsoft.com/office/drawing/2014/main" id="{00D5E5CE-1829-4984-BBBE-BF2D701C3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1479"/>
                <a:ext cx="54" cy="51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23" name="Oval 344">
                <a:extLst>
                  <a:ext uri="{FF2B5EF4-FFF2-40B4-BE49-F238E27FC236}">
                    <a16:creationId xmlns:a16="http://schemas.microsoft.com/office/drawing/2014/main" id="{53D1E79C-1A80-4A00-BD03-0CEDC5AF7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1476"/>
                <a:ext cx="53" cy="71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24" name="Oval 345">
                <a:extLst>
                  <a:ext uri="{FF2B5EF4-FFF2-40B4-BE49-F238E27FC236}">
                    <a16:creationId xmlns:a16="http://schemas.microsoft.com/office/drawing/2014/main" id="{C9D7D793-7470-4671-A40D-CE503B0F5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6" y="1442"/>
                <a:ext cx="37" cy="51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25" name="Oval 346">
                <a:extLst>
                  <a:ext uri="{FF2B5EF4-FFF2-40B4-BE49-F238E27FC236}">
                    <a16:creationId xmlns:a16="http://schemas.microsoft.com/office/drawing/2014/main" id="{F4F8EC9F-B6B1-4DBB-90E5-8C2012961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1417"/>
                <a:ext cx="39" cy="71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1126" name="Groupe 1125">
            <a:extLst>
              <a:ext uri="{FF2B5EF4-FFF2-40B4-BE49-F238E27FC236}">
                <a16:creationId xmlns:a16="http://schemas.microsoft.com/office/drawing/2014/main" id="{1314DFF8-A939-4C38-A69D-6C59402D36BE}"/>
              </a:ext>
            </a:extLst>
          </p:cNvPr>
          <p:cNvGrpSpPr/>
          <p:nvPr/>
        </p:nvGrpSpPr>
        <p:grpSpPr>
          <a:xfrm>
            <a:off x="1938061" y="1915663"/>
            <a:ext cx="648753" cy="649083"/>
            <a:chOff x="1939900" y="1988559"/>
            <a:chExt cx="648743" cy="649073"/>
          </a:xfrm>
        </p:grpSpPr>
        <p:sp>
          <p:nvSpPr>
            <p:cNvPr id="1127" name="Oval 5">
              <a:extLst>
                <a:ext uri="{FF2B5EF4-FFF2-40B4-BE49-F238E27FC236}">
                  <a16:creationId xmlns:a16="http://schemas.microsoft.com/office/drawing/2014/main" id="{BC059C52-5CB1-4044-800D-EB11E02F1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900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1128" name="Group 349">
              <a:extLst>
                <a:ext uri="{FF2B5EF4-FFF2-40B4-BE49-F238E27FC236}">
                  <a16:creationId xmlns:a16="http://schemas.microsoft.com/office/drawing/2014/main" id="{F0708B70-3E7B-4BA8-B243-A8CF60B7576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43786" y="2159794"/>
              <a:ext cx="440970" cy="306602"/>
              <a:chOff x="1227" y="1329"/>
              <a:chExt cx="361" cy="251"/>
            </a:xfrm>
          </p:grpSpPr>
          <p:sp>
            <p:nvSpPr>
              <p:cNvPr id="1129" name="Freeform 350">
                <a:extLst>
                  <a:ext uri="{FF2B5EF4-FFF2-40B4-BE49-F238E27FC236}">
                    <a16:creationId xmlns:a16="http://schemas.microsoft.com/office/drawing/2014/main" id="{C55C1F14-E8C5-4268-9EC6-A2B73F51B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1380"/>
                <a:ext cx="234" cy="117"/>
              </a:xfrm>
              <a:custGeom>
                <a:avLst/>
                <a:gdLst>
                  <a:gd name="T0" fmla="*/ 40 w 83"/>
                  <a:gd name="T1" fmla="*/ 41 h 41"/>
                  <a:gd name="T2" fmla="*/ 45 w 83"/>
                  <a:gd name="T3" fmla="*/ 40 h 41"/>
                  <a:gd name="T4" fmla="*/ 73 w 83"/>
                  <a:gd name="T5" fmla="*/ 25 h 41"/>
                  <a:gd name="T6" fmla="*/ 83 w 83"/>
                  <a:gd name="T7" fmla="*/ 1 h 41"/>
                  <a:gd name="T8" fmla="*/ 60 w 83"/>
                  <a:gd name="T9" fmla="*/ 4 h 41"/>
                  <a:gd name="T10" fmla="*/ 49 w 83"/>
                  <a:gd name="T11" fmla="*/ 20 h 41"/>
                  <a:gd name="T12" fmla="*/ 41 w 83"/>
                  <a:gd name="T13" fmla="*/ 20 h 41"/>
                  <a:gd name="T14" fmla="*/ 27 w 83"/>
                  <a:gd name="T15" fmla="*/ 11 h 41"/>
                  <a:gd name="T16" fmla="*/ 25 w 83"/>
                  <a:gd name="T17" fmla="*/ 10 h 41"/>
                  <a:gd name="T18" fmla="*/ 3 w 83"/>
                  <a:gd name="T19" fmla="*/ 10 h 41"/>
                  <a:gd name="T20" fmla="*/ 0 w 83"/>
                  <a:gd name="T21" fmla="*/ 12 h 41"/>
                  <a:gd name="T22" fmla="*/ 1 w 83"/>
                  <a:gd name="T23" fmla="*/ 16 h 41"/>
                  <a:gd name="T24" fmla="*/ 9 w 83"/>
                  <a:gd name="T25" fmla="*/ 22 h 41"/>
                  <a:gd name="T26" fmla="*/ 4 w 83"/>
                  <a:gd name="T27" fmla="*/ 24 h 41"/>
                  <a:gd name="T28" fmla="*/ 2 w 83"/>
                  <a:gd name="T29" fmla="*/ 28 h 41"/>
                  <a:gd name="T30" fmla="*/ 6 w 83"/>
                  <a:gd name="T31" fmla="*/ 29 h 41"/>
                  <a:gd name="T32" fmla="*/ 15 w 83"/>
                  <a:gd name="T33" fmla="*/ 27 h 41"/>
                  <a:gd name="T34" fmla="*/ 18 w 83"/>
                  <a:gd name="T35" fmla="*/ 27 h 41"/>
                  <a:gd name="T36" fmla="*/ 40 w 83"/>
                  <a:gd name="T3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41">
                    <a:moveTo>
                      <a:pt x="40" y="41"/>
                    </a:moveTo>
                    <a:cubicBezTo>
                      <a:pt x="41" y="41"/>
                      <a:pt x="43" y="41"/>
                      <a:pt x="45" y="40"/>
                    </a:cubicBezTo>
                    <a:cubicBezTo>
                      <a:pt x="54" y="37"/>
                      <a:pt x="65" y="33"/>
                      <a:pt x="73" y="25"/>
                    </a:cubicBezTo>
                    <a:cubicBezTo>
                      <a:pt x="81" y="17"/>
                      <a:pt x="83" y="10"/>
                      <a:pt x="83" y="1"/>
                    </a:cubicBezTo>
                    <a:cubicBezTo>
                      <a:pt x="77" y="0"/>
                      <a:pt x="66" y="0"/>
                      <a:pt x="60" y="4"/>
                    </a:cubicBezTo>
                    <a:cubicBezTo>
                      <a:pt x="54" y="8"/>
                      <a:pt x="51" y="16"/>
                      <a:pt x="49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0"/>
                      <a:pt x="26" y="10"/>
                      <a:pt x="25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0" y="15"/>
                      <a:pt x="1" y="16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7" y="22"/>
                      <a:pt x="6" y="23"/>
                      <a:pt x="4" y="24"/>
                    </a:cubicBezTo>
                    <a:cubicBezTo>
                      <a:pt x="2" y="24"/>
                      <a:pt x="2" y="26"/>
                      <a:pt x="2" y="28"/>
                    </a:cubicBezTo>
                    <a:cubicBezTo>
                      <a:pt x="3" y="29"/>
                      <a:pt x="5" y="30"/>
                      <a:pt x="6" y="29"/>
                    </a:cubicBezTo>
                    <a:cubicBezTo>
                      <a:pt x="9" y="28"/>
                      <a:pt x="12" y="27"/>
                      <a:pt x="15" y="27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8" y="27"/>
                      <a:pt x="36" y="33"/>
                      <a:pt x="40" y="41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30" name="Oval 351">
                <a:extLst>
                  <a:ext uri="{FF2B5EF4-FFF2-40B4-BE49-F238E27FC236}">
                    <a16:creationId xmlns:a16="http://schemas.microsoft.com/office/drawing/2014/main" id="{F833C029-1B36-4D6C-8FE1-2233D395A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1480"/>
                <a:ext cx="90" cy="9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31" name="Freeform 352">
                <a:extLst>
                  <a:ext uri="{FF2B5EF4-FFF2-40B4-BE49-F238E27FC236}">
                    <a16:creationId xmlns:a16="http://schemas.microsoft.com/office/drawing/2014/main" id="{BF371688-2E59-476F-AD84-BD2A5DCF8A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7" y="1472"/>
                <a:ext cx="107" cy="108"/>
              </a:xfrm>
              <a:custGeom>
                <a:avLst/>
                <a:gdLst>
                  <a:gd name="T0" fmla="*/ 19 w 38"/>
                  <a:gd name="T1" fmla="*/ 6 h 38"/>
                  <a:gd name="T2" fmla="*/ 32 w 38"/>
                  <a:gd name="T3" fmla="*/ 19 h 38"/>
                  <a:gd name="T4" fmla="*/ 19 w 38"/>
                  <a:gd name="T5" fmla="*/ 32 h 38"/>
                  <a:gd name="T6" fmla="*/ 6 w 38"/>
                  <a:gd name="T7" fmla="*/ 19 h 38"/>
                  <a:gd name="T8" fmla="*/ 19 w 38"/>
                  <a:gd name="T9" fmla="*/ 6 h 38"/>
                  <a:gd name="T10" fmla="*/ 19 w 38"/>
                  <a:gd name="T11" fmla="*/ 0 h 38"/>
                  <a:gd name="T12" fmla="*/ 0 w 38"/>
                  <a:gd name="T13" fmla="*/ 19 h 38"/>
                  <a:gd name="T14" fmla="*/ 19 w 38"/>
                  <a:gd name="T15" fmla="*/ 38 h 38"/>
                  <a:gd name="T16" fmla="*/ 38 w 38"/>
                  <a:gd name="T17" fmla="*/ 19 h 38"/>
                  <a:gd name="T18" fmla="*/ 19 w 38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19" y="6"/>
                    </a:moveTo>
                    <a:cubicBezTo>
                      <a:pt x="26" y="6"/>
                      <a:pt x="32" y="11"/>
                      <a:pt x="32" y="19"/>
                    </a:cubicBezTo>
                    <a:cubicBezTo>
                      <a:pt x="32" y="26"/>
                      <a:pt x="26" y="32"/>
                      <a:pt x="19" y="32"/>
                    </a:cubicBezTo>
                    <a:cubicBezTo>
                      <a:pt x="12" y="32"/>
                      <a:pt x="6" y="26"/>
                      <a:pt x="6" y="19"/>
                    </a:cubicBezTo>
                    <a:cubicBezTo>
                      <a:pt x="6" y="11"/>
                      <a:pt x="12" y="6"/>
                      <a:pt x="19" y="6"/>
                    </a:cubicBezTo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29"/>
                      <a:pt x="9" y="38"/>
                      <a:pt x="19" y="38"/>
                    </a:cubicBezTo>
                    <a:cubicBezTo>
                      <a:pt x="29" y="38"/>
                      <a:pt x="38" y="29"/>
                      <a:pt x="38" y="19"/>
                    </a:cubicBezTo>
                    <a:cubicBezTo>
                      <a:pt x="38" y="8"/>
                      <a:pt x="29" y="0"/>
                      <a:pt x="19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32" name="Oval 353">
                <a:extLst>
                  <a:ext uri="{FF2B5EF4-FFF2-40B4-BE49-F238E27FC236}">
                    <a16:creationId xmlns:a16="http://schemas.microsoft.com/office/drawing/2014/main" id="{72BB0CC7-15CF-4F20-95B7-70EC03230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" y="1480"/>
                <a:ext cx="90" cy="9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33" name="Freeform 354">
                <a:extLst>
                  <a:ext uri="{FF2B5EF4-FFF2-40B4-BE49-F238E27FC236}">
                    <a16:creationId xmlns:a16="http://schemas.microsoft.com/office/drawing/2014/main" id="{8DF0BA07-72D7-4E72-923C-CB53A04311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1" y="1472"/>
                <a:ext cx="107" cy="108"/>
              </a:xfrm>
              <a:custGeom>
                <a:avLst/>
                <a:gdLst>
                  <a:gd name="T0" fmla="*/ 19 w 38"/>
                  <a:gd name="T1" fmla="*/ 6 h 38"/>
                  <a:gd name="T2" fmla="*/ 32 w 38"/>
                  <a:gd name="T3" fmla="*/ 19 h 38"/>
                  <a:gd name="T4" fmla="*/ 19 w 38"/>
                  <a:gd name="T5" fmla="*/ 32 h 38"/>
                  <a:gd name="T6" fmla="*/ 6 w 38"/>
                  <a:gd name="T7" fmla="*/ 19 h 38"/>
                  <a:gd name="T8" fmla="*/ 19 w 38"/>
                  <a:gd name="T9" fmla="*/ 6 h 38"/>
                  <a:gd name="T10" fmla="*/ 19 w 38"/>
                  <a:gd name="T11" fmla="*/ 0 h 38"/>
                  <a:gd name="T12" fmla="*/ 0 w 38"/>
                  <a:gd name="T13" fmla="*/ 19 h 38"/>
                  <a:gd name="T14" fmla="*/ 19 w 38"/>
                  <a:gd name="T15" fmla="*/ 38 h 38"/>
                  <a:gd name="T16" fmla="*/ 38 w 38"/>
                  <a:gd name="T17" fmla="*/ 19 h 38"/>
                  <a:gd name="T18" fmla="*/ 19 w 38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19" y="6"/>
                    </a:moveTo>
                    <a:cubicBezTo>
                      <a:pt x="26" y="6"/>
                      <a:pt x="32" y="11"/>
                      <a:pt x="32" y="19"/>
                    </a:cubicBezTo>
                    <a:cubicBezTo>
                      <a:pt x="32" y="26"/>
                      <a:pt x="26" y="32"/>
                      <a:pt x="19" y="32"/>
                    </a:cubicBezTo>
                    <a:cubicBezTo>
                      <a:pt x="12" y="32"/>
                      <a:pt x="6" y="26"/>
                      <a:pt x="6" y="19"/>
                    </a:cubicBezTo>
                    <a:cubicBezTo>
                      <a:pt x="6" y="11"/>
                      <a:pt x="12" y="6"/>
                      <a:pt x="19" y="6"/>
                    </a:cubicBezTo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29"/>
                      <a:pt x="9" y="38"/>
                      <a:pt x="19" y="38"/>
                    </a:cubicBezTo>
                    <a:cubicBezTo>
                      <a:pt x="29" y="38"/>
                      <a:pt x="38" y="29"/>
                      <a:pt x="38" y="19"/>
                    </a:cubicBezTo>
                    <a:cubicBezTo>
                      <a:pt x="38" y="8"/>
                      <a:pt x="29" y="0"/>
                      <a:pt x="19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34" name="Freeform 355">
                <a:extLst>
                  <a:ext uri="{FF2B5EF4-FFF2-40B4-BE49-F238E27FC236}">
                    <a16:creationId xmlns:a16="http://schemas.microsoft.com/office/drawing/2014/main" id="{33734C5C-1591-47AB-AA0C-2D30E51CD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329"/>
                <a:ext cx="236" cy="228"/>
              </a:xfrm>
              <a:custGeom>
                <a:avLst/>
                <a:gdLst>
                  <a:gd name="T0" fmla="*/ 82 w 84"/>
                  <a:gd name="T1" fmla="*/ 42 h 80"/>
                  <a:gd name="T2" fmla="*/ 72 w 84"/>
                  <a:gd name="T3" fmla="*/ 39 h 80"/>
                  <a:gd name="T4" fmla="*/ 77 w 84"/>
                  <a:gd name="T5" fmla="*/ 26 h 80"/>
                  <a:gd name="T6" fmla="*/ 77 w 84"/>
                  <a:gd name="T7" fmla="*/ 22 h 80"/>
                  <a:gd name="T8" fmla="*/ 73 w 84"/>
                  <a:gd name="T9" fmla="*/ 13 h 80"/>
                  <a:gd name="T10" fmla="*/ 73 w 84"/>
                  <a:gd name="T11" fmla="*/ 13 h 80"/>
                  <a:gd name="T12" fmla="*/ 70 w 84"/>
                  <a:gd name="T13" fmla="*/ 10 h 80"/>
                  <a:gd name="T14" fmla="*/ 45 w 84"/>
                  <a:gd name="T15" fmla="*/ 0 h 80"/>
                  <a:gd name="T16" fmla="*/ 43 w 84"/>
                  <a:gd name="T17" fmla="*/ 1 h 80"/>
                  <a:gd name="T18" fmla="*/ 42 w 84"/>
                  <a:gd name="T19" fmla="*/ 3 h 80"/>
                  <a:gd name="T20" fmla="*/ 42 w 84"/>
                  <a:gd name="T21" fmla="*/ 14 h 80"/>
                  <a:gd name="T22" fmla="*/ 43 w 84"/>
                  <a:gd name="T23" fmla="*/ 19 h 80"/>
                  <a:gd name="T24" fmla="*/ 33 w 84"/>
                  <a:gd name="T25" fmla="*/ 43 h 80"/>
                  <a:gd name="T26" fmla="*/ 5 w 84"/>
                  <a:gd name="T27" fmla="*/ 58 h 80"/>
                  <a:gd name="T28" fmla="*/ 0 w 84"/>
                  <a:gd name="T29" fmla="*/ 59 h 80"/>
                  <a:gd name="T30" fmla="*/ 1 w 84"/>
                  <a:gd name="T31" fmla="*/ 64 h 80"/>
                  <a:gd name="T32" fmla="*/ 2 w 84"/>
                  <a:gd name="T33" fmla="*/ 69 h 80"/>
                  <a:gd name="T34" fmla="*/ 2 w 84"/>
                  <a:gd name="T35" fmla="*/ 70 h 80"/>
                  <a:gd name="T36" fmla="*/ 2 w 84"/>
                  <a:gd name="T37" fmla="*/ 73 h 80"/>
                  <a:gd name="T38" fmla="*/ 9 w 84"/>
                  <a:gd name="T39" fmla="*/ 80 h 80"/>
                  <a:gd name="T40" fmla="*/ 21 w 84"/>
                  <a:gd name="T41" fmla="*/ 80 h 80"/>
                  <a:gd name="T42" fmla="*/ 46 w 84"/>
                  <a:gd name="T43" fmla="*/ 62 h 80"/>
                  <a:gd name="T44" fmla="*/ 46 w 84"/>
                  <a:gd name="T45" fmla="*/ 61 h 80"/>
                  <a:gd name="T46" fmla="*/ 63 w 84"/>
                  <a:gd name="T47" fmla="*/ 46 h 80"/>
                  <a:gd name="T48" fmla="*/ 79 w 84"/>
                  <a:gd name="T49" fmla="*/ 47 h 80"/>
                  <a:gd name="T50" fmla="*/ 81 w 84"/>
                  <a:gd name="T51" fmla="*/ 47 h 80"/>
                  <a:gd name="T52" fmla="*/ 83 w 84"/>
                  <a:gd name="T53" fmla="*/ 46 h 80"/>
                  <a:gd name="T54" fmla="*/ 82 w 84"/>
                  <a:gd name="T55" fmla="*/ 4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80">
                    <a:moveTo>
                      <a:pt x="82" y="42"/>
                    </a:moveTo>
                    <a:cubicBezTo>
                      <a:pt x="79" y="40"/>
                      <a:pt x="76" y="40"/>
                      <a:pt x="72" y="39"/>
                    </a:cubicBezTo>
                    <a:cubicBezTo>
                      <a:pt x="75" y="36"/>
                      <a:pt x="77" y="31"/>
                      <a:pt x="77" y="26"/>
                    </a:cubicBezTo>
                    <a:cubicBezTo>
                      <a:pt x="77" y="25"/>
                      <a:pt x="77" y="23"/>
                      <a:pt x="77" y="22"/>
                    </a:cubicBezTo>
                    <a:cubicBezTo>
                      <a:pt x="76" y="18"/>
                      <a:pt x="75" y="16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2"/>
                      <a:pt x="71" y="11"/>
                      <a:pt x="70" y="10"/>
                    </a:cubicBezTo>
                    <a:cubicBezTo>
                      <a:pt x="61" y="3"/>
                      <a:pt x="46" y="0"/>
                      <a:pt x="45" y="0"/>
                    </a:cubicBezTo>
                    <a:cubicBezTo>
                      <a:pt x="44" y="0"/>
                      <a:pt x="43" y="0"/>
                      <a:pt x="43" y="1"/>
                    </a:cubicBezTo>
                    <a:cubicBezTo>
                      <a:pt x="42" y="1"/>
                      <a:pt x="42" y="2"/>
                      <a:pt x="42" y="3"/>
                    </a:cubicBezTo>
                    <a:cubicBezTo>
                      <a:pt x="42" y="3"/>
                      <a:pt x="42" y="12"/>
                      <a:pt x="42" y="14"/>
                    </a:cubicBezTo>
                    <a:cubicBezTo>
                      <a:pt x="43" y="15"/>
                      <a:pt x="43" y="17"/>
                      <a:pt x="43" y="19"/>
                    </a:cubicBezTo>
                    <a:cubicBezTo>
                      <a:pt x="43" y="28"/>
                      <a:pt x="41" y="35"/>
                      <a:pt x="33" y="43"/>
                    </a:cubicBezTo>
                    <a:cubicBezTo>
                      <a:pt x="25" y="51"/>
                      <a:pt x="14" y="55"/>
                      <a:pt x="5" y="58"/>
                    </a:cubicBezTo>
                    <a:cubicBezTo>
                      <a:pt x="3" y="59"/>
                      <a:pt x="1" y="59"/>
                      <a:pt x="0" y="59"/>
                    </a:cubicBezTo>
                    <a:cubicBezTo>
                      <a:pt x="0" y="61"/>
                      <a:pt x="1" y="62"/>
                      <a:pt x="1" y="64"/>
                    </a:cubicBezTo>
                    <a:cubicBezTo>
                      <a:pt x="2" y="65"/>
                      <a:pt x="2" y="67"/>
                      <a:pt x="2" y="69"/>
                    </a:cubicBezTo>
                    <a:cubicBezTo>
                      <a:pt x="2" y="69"/>
                      <a:pt x="2" y="69"/>
                      <a:pt x="2" y="70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7"/>
                      <a:pt x="5" y="80"/>
                      <a:pt x="9" y="80"/>
                    </a:cubicBezTo>
                    <a:cubicBezTo>
                      <a:pt x="13" y="80"/>
                      <a:pt x="19" y="80"/>
                      <a:pt x="21" y="80"/>
                    </a:cubicBezTo>
                    <a:cubicBezTo>
                      <a:pt x="39" y="80"/>
                      <a:pt x="44" y="66"/>
                      <a:pt x="46" y="62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9" y="52"/>
                      <a:pt x="55" y="48"/>
                      <a:pt x="63" y="46"/>
                    </a:cubicBezTo>
                    <a:cubicBezTo>
                      <a:pt x="68" y="44"/>
                      <a:pt x="75" y="45"/>
                      <a:pt x="79" y="47"/>
                    </a:cubicBezTo>
                    <a:cubicBezTo>
                      <a:pt x="80" y="47"/>
                      <a:pt x="80" y="47"/>
                      <a:pt x="81" y="47"/>
                    </a:cubicBezTo>
                    <a:cubicBezTo>
                      <a:pt x="82" y="47"/>
                      <a:pt x="83" y="47"/>
                      <a:pt x="83" y="46"/>
                    </a:cubicBezTo>
                    <a:cubicBezTo>
                      <a:pt x="84" y="44"/>
                      <a:pt x="83" y="42"/>
                      <a:pt x="82" y="42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35" name="Freeform 356">
                <a:extLst>
                  <a:ext uri="{FF2B5EF4-FFF2-40B4-BE49-F238E27FC236}">
                    <a16:creationId xmlns:a16="http://schemas.microsoft.com/office/drawing/2014/main" id="{4870DB23-F811-421B-B214-B029BB9E1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1386"/>
                <a:ext cx="31" cy="34"/>
              </a:xfrm>
              <a:custGeom>
                <a:avLst/>
                <a:gdLst>
                  <a:gd name="T0" fmla="*/ 0 w 11"/>
                  <a:gd name="T1" fmla="*/ 6 h 12"/>
                  <a:gd name="T2" fmla="*/ 9 w 11"/>
                  <a:gd name="T3" fmla="*/ 12 h 12"/>
                  <a:gd name="T4" fmla="*/ 10 w 11"/>
                  <a:gd name="T5" fmla="*/ 11 h 12"/>
                  <a:gd name="T6" fmla="*/ 11 w 11"/>
                  <a:gd name="T7" fmla="*/ 6 h 12"/>
                  <a:gd name="T8" fmla="*/ 10 w 11"/>
                  <a:gd name="T9" fmla="*/ 1 h 12"/>
                  <a:gd name="T10" fmla="*/ 9 w 11"/>
                  <a:gd name="T11" fmla="*/ 0 h 12"/>
                  <a:gd name="T12" fmla="*/ 0 w 11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0" y="6"/>
                    </a:moveTo>
                    <a:cubicBezTo>
                      <a:pt x="0" y="9"/>
                      <a:pt x="4" y="12"/>
                      <a:pt x="9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1" y="10"/>
                      <a:pt x="11" y="8"/>
                      <a:pt x="11" y="6"/>
                    </a:cubicBezTo>
                    <a:cubicBezTo>
                      <a:pt x="11" y="4"/>
                      <a:pt x="11" y="2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4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1136" name="Groupe 1135">
            <a:extLst>
              <a:ext uri="{FF2B5EF4-FFF2-40B4-BE49-F238E27FC236}">
                <a16:creationId xmlns:a16="http://schemas.microsoft.com/office/drawing/2014/main" id="{4D3D8745-955B-4C55-B632-B534FA8DD02F}"/>
              </a:ext>
            </a:extLst>
          </p:cNvPr>
          <p:cNvGrpSpPr/>
          <p:nvPr/>
        </p:nvGrpSpPr>
        <p:grpSpPr>
          <a:xfrm>
            <a:off x="3575569" y="1915663"/>
            <a:ext cx="648753" cy="649083"/>
            <a:chOff x="3577383" y="1988559"/>
            <a:chExt cx="648743" cy="649073"/>
          </a:xfrm>
        </p:grpSpPr>
        <p:sp>
          <p:nvSpPr>
            <p:cNvPr id="1137" name="Oval 5">
              <a:extLst>
                <a:ext uri="{FF2B5EF4-FFF2-40B4-BE49-F238E27FC236}">
                  <a16:creationId xmlns:a16="http://schemas.microsoft.com/office/drawing/2014/main" id="{03221386-3860-4491-A878-0A015F4C5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383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1138" name="Group 359">
              <a:extLst>
                <a:ext uri="{FF2B5EF4-FFF2-40B4-BE49-F238E27FC236}">
                  <a16:creationId xmlns:a16="http://schemas.microsoft.com/office/drawing/2014/main" id="{40BC1D82-34BE-45C4-B2C7-0AABAD27D7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11020" y="2131219"/>
              <a:ext cx="381468" cy="363752"/>
              <a:chOff x="2267" y="1273"/>
              <a:chExt cx="366" cy="349"/>
            </a:xfrm>
          </p:grpSpPr>
          <p:sp>
            <p:nvSpPr>
              <p:cNvPr id="1139" name="Rectangle 360">
                <a:extLst>
                  <a:ext uri="{FF2B5EF4-FFF2-40B4-BE49-F238E27FC236}">
                    <a16:creationId xmlns:a16="http://schemas.microsoft.com/office/drawing/2014/main" id="{3A9404E4-9EDF-49C0-B331-D4BCFBDAB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5" y="1301"/>
                <a:ext cx="59" cy="115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40" name="Freeform 361">
                <a:extLst>
                  <a:ext uri="{FF2B5EF4-FFF2-40B4-BE49-F238E27FC236}">
                    <a16:creationId xmlns:a16="http://schemas.microsoft.com/office/drawing/2014/main" id="{B4A19202-87D9-46E8-A610-8638CBC43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273"/>
                <a:ext cx="183" cy="349"/>
              </a:xfrm>
              <a:custGeom>
                <a:avLst/>
                <a:gdLst>
                  <a:gd name="T0" fmla="*/ 62 w 65"/>
                  <a:gd name="T1" fmla="*/ 1 h 124"/>
                  <a:gd name="T2" fmla="*/ 3 w 65"/>
                  <a:gd name="T3" fmla="*/ 44 h 124"/>
                  <a:gd name="T4" fmla="*/ 2 w 65"/>
                  <a:gd name="T5" fmla="*/ 51 h 124"/>
                  <a:gd name="T6" fmla="*/ 9 w 65"/>
                  <a:gd name="T7" fmla="*/ 53 h 124"/>
                  <a:gd name="T8" fmla="*/ 12 w 65"/>
                  <a:gd name="T9" fmla="*/ 51 h 124"/>
                  <a:gd name="T10" fmla="*/ 12 w 65"/>
                  <a:gd name="T11" fmla="*/ 115 h 124"/>
                  <a:gd name="T12" fmla="*/ 20 w 65"/>
                  <a:gd name="T13" fmla="*/ 124 h 124"/>
                  <a:gd name="T14" fmla="*/ 65 w 65"/>
                  <a:gd name="T15" fmla="*/ 124 h 124"/>
                  <a:gd name="T16" fmla="*/ 65 w 65"/>
                  <a:gd name="T17" fmla="*/ 0 h 124"/>
                  <a:gd name="T18" fmla="*/ 62 w 65"/>
                  <a:gd name="T19" fmla="*/ 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24">
                    <a:moveTo>
                      <a:pt x="62" y="1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6"/>
                      <a:pt x="0" y="49"/>
                      <a:pt x="2" y="51"/>
                    </a:cubicBezTo>
                    <a:cubicBezTo>
                      <a:pt x="4" y="54"/>
                      <a:pt x="7" y="54"/>
                      <a:pt x="9" y="53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20"/>
                      <a:pt x="15" y="124"/>
                      <a:pt x="20" y="124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0"/>
                      <a:pt x="63" y="0"/>
                      <a:pt x="62" y="1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41" name="Freeform 362">
                <a:extLst>
                  <a:ext uri="{FF2B5EF4-FFF2-40B4-BE49-F238E27FC236}">
                    <a16:creationId xmlns:a16="http://schemas.microsoft.com/office/drawing/2014/main" id="{56E5A1D0-E082-4390-A99C-042845B6B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1273"/>
                <a:ext cx="183" cy="349"/>
              </a:xfrm>
              <a:custGeom>
                <a:avLst/>
                <a:gdLst>
                  <a:gd name="T0" fmla="*/ 62 w 65"/>
                  <a:gd name="T1" fmla="*/ 45 h 124"/>
                  <a:gd name="T2" fmla="*/ 3 w 65"/>
                  <a:gd name="T3" fmla="*/ 1 h 124"/>
                  <a:gd name="T4" fmla="*/ 0 w 65"/>
                  <a:gd name="T5" fmla="*/ 0 h 124"/>
                  <a:gd name="T6" fmla="*/ 0 w 65"/>
                  <a:gd name="T7" fmla="*/ 124 h 124"/>
                  <a:gd name="T8" fmla="*/ 45 w 65"/>
                  <a:gd name="T9" fmla="*/ 124 h 124"/>
                  <a:gd name="T10" fmla="*/ 53 w 65"/>
                  <a:gd name="T11" fmla="*/ 115 h 124"/>
                  <a:gd name="T12" fmla="*/ 53 w 65"/>
                  <a:gd name="T13" fmla="*/ 51 h 124"/>
                  <a:gd name="T14" fmla="*/ 56 w 65"/>
                  <a:gd name="T15" fmla="*/ 53 h 124"/>
                  <a:gd name="T16" fmla="*/ 59 w 65"/>
                  <a:gd name="T17" fmla="*/ 54 h 124"/>
                  <a:gd name="T18" fmla="*/ 63 w 65"/>
                  <a:gd name="T19" fmla="*/ 52 h 124"/>
                  <a:gd name="T20" fmla="*/ 62 w 65"/>
                  <a:gd name="T21" fmla="*/ 4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124">
                    <a:moveTo>
                      <a:pt x="62" y="4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45" y="124"/>
                      <a:pt x="45" y="124"/>
                      <a:pt x="45" y="124"/>
                    </a:cubicBezTo>
                    <a:cubicBezTo>
                      <a:pt x="50" y="124"/>
                      <a:pt x="53" y="120"/>
                      <a:pt x="53" y="115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3"/>
                      <a:pt x="58" y="54"/>
                      <a:pt x="59" y="54"/>
                    </a:cubicBezTo>
                    <a:cubicBezTo>
                      <a:pt x="61" y="54"/>
                      <a:pt x="62" y="53"/>
                      <a:pt x="63" y="52"/>
                    </a:cubicBezTo>
                    <a:cubicBezTo>
                      <a:pt x="65" y="49"/>
                      <a:pt x="64" y="46"/>
                      <a:pt x="62" y="45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42" name="Freeform 363">
                <a:extLst>
                  <a:ext uri="{FF2B5EF4-FFF2-40B4-BE49-F238E27FC236}">
                    <a16:creationId xmlns:a16="http://schemas.microsoft.com/office/drawing/2014/main" id="{F12AF292-9D97-4623-8843-DAA9C4BCE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1394"/>
                <a:ext cx="47" cy="48"/>
              </a:xfrm>
              <a:custGeom>
                <a:avLst/>
                <a:gdLst>
                  <a:gd name="T0" fmla="*/ 15 w 17"/>
                  <a:gd name="T1" fmla="*/ 17 h 17"/>
                  <a:gd name="T2" fmla="*/ 2 w 17"/>
                  <a:gd name="T3" fmla="*/ 17 h 17"/>
                  <a:gd name="T4" fmla="*/ 0 w 17"/>
                  <a:gd name="T5" fmla="*/ 15 h 17"/>
                  <a:gd name="T6" fmla="*/ 0 w 17"/>
                  <a:gd name="T7" fmla="*/ 2 h 17"/>
                  <a:gd name="T8" fmla="*/ 2 w 17"/>
                  <a:gd name="T9" fmla="*/ 0 h 17"/>
                  <a:gd name="T10" fmla="*/ 15 w 17"/>
                  <a:gd name="T11" fmla="*/ 0 h 17"/>
                  <a:gd name="T12" fmla="*/ 17 w 17"/>
                  <a:gd name="T13" fmla="*/ 2 h 17"/>
                  <a:gd name="T14" fmla="*/ 17 w 17"/>
                  <a:gd name="T15" fmla="*/ 15 h 17"/>
                  <a:gd name="T16" fmla="*/ 15 w 17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6" y="17"/>
                      <a:pt x="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43" name="Freeform 364">
                <a:extLst>
                  <a:ext uri="{FF2B5EF4-FFF2-40B4-BE49-F238E27FC236}">
                    <a16:creationId xmlns:a16="http://schemas.microsoft.com/office/drawing/2014/main" id="{CDB1FBE7-166C-46C6-BE08-51FF36B52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1394"/>
                <a:ext cx="48" cy="48"/>
              </a:xfrm>
              <a:custGeom>
                <a:avLst/>
                <a:gdLst>
                  <a:gd name="T0" fmla="*/ 15 w 17"/>
                  <a:gd name="T1" fmla="*/ 17 h 17"/>
                  <a:gd name="T2" fmla="*/ 2 w 17"/>
                  <a:gd name="T3" fmla="*/ 17 h 17"/>
                  <a:gd name="T4" fmla="*/ 0 w 17"/>
                  <a:gd name="T5" fmla="*/ 15 h 17"/>
                  <a:gd name="T6" fmla="*/ 0 w 17"/>
                  <a:gd name="T7" fmla="*/ 2 h 17"/>
                  <a:gd name="T8" fmla="*/ 2 w 17"/>
                  <a:gd name="T9" fmla="*/ 0 h 17"/>
                  <a:gd name="T10" fmla="*/ 15 w 17"/>
                  <a:gd name="T11" fmla="*/ 0 h 17"/>
                  <a:gd name="T12" fmla="*/ 17 w 17"/>
                  <a:gd name="T13" fmla="*/ 2 h 17"/>
                  <a:gd name="T14" fmla="*/ 17 w 17"/>
                  <a:gd name="T15" fmla="*/ 15 h 17"/>
                  <a:gd name="T16" fmla="*/ 15 w 17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6" y="17"/>
                      <a:pt x="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44" name="Freeform 365">
                <a:extLst>
                  <a:ext uri="{FF2B5EF4-FFF2-40B4-BE49-F238E27FC236}">
                    <a16:creationId xmlns:a16="http://schemas.microsoft.com/office/drawing/2014/main" id="{0597AEA1-6215-47EC-9D34-35B4C5A66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1453"/>
                <a:ext cx="47" cy="48"/>
              </a:xfrm>
              <a:custGeom>
                <a:avLst/>
                <a:gdLst>
                  <a:gd name="T0" fmla="*/ 15 w 17"/>
                  <a:gd name="T1" fmla="*/ 17 h 17"/>
                  <a:gd name="T2" fmla="*/ 2 w 17"/>
                  <a:gd name="T3" fmla="*/ 17 h 17"/>
                  <a:gd name="T4" fmla="*/ 0 w 17"/>
                  <a:gd name="T5" fmla="*/ 15 h 17"/>
                  <a:gd name="T6" fmla="*/ 0 w 17"/>
                  <a:gd name="T7" fmla="*/ 2 h 17"/>
                  <a:gd name="T8" fmla="*/ 2 w 17"/>
                  <a:gd name="T9" fmla="*/ 0 h 17"/>
                  <a:gd name="T10" fmla="*/ 15 w 17"/>
                  <a:gd name="T11" fmla="*/ 0 h 17"/>
                  <a:gd name="T12" fmla="*/ 17 w 17"/>
                  <a:gd name="T13" fmla="*/ 2 h 17"/>
                  <a:gd name="T14" fmla="*/ 17 w 17"/>
                  <a:gd name="T15" fmla="*/ 15 h 17"/>
                  <a:gd name="T16" fmla="*/ 15 w 17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6" y="17"/>
                      <a:pt x="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  <p:sp>
            <p:nvSpPr>
              <p:cNvPr id="1145" name="Freeform 366">
                <a:extLst>
                  <a:ext uri="{FF2B5EF4-FFF2-40B4-BE49-F238E27FC236}">
                    <a16:creationId xmlns:a16="http://schemas.microsoft.com/office/drawing/2014/main" id="{F946DD42-745D-4C1D-A641-C6C46C233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1453"/>
                <a:ext cx="48" cy="48"/>
              </a:xfrm>
              <a:custGeom>
                <a:avLst/>
                <a:gdLst>
                  <a:gd name="T0" fmla="*/ 15 w 17"/>
                  <a:gd name="T1" fmla="*/ 17 h 17"/>
                  <a:gd name="T2" fmla="*/ 2 w 17"/>
                  <a:gd name="T3" fmla="*/ 17 h 17"/>
                  <a:gd name="T4" fmla="*/ 0 w 17"/>
                  <a:gd name="T5" fmla="*/ 15 h 17"/>
                  <a:gd name="T6" fmla="*/ 0 w 17"/>
                  <a:gd name="T7" fmla="*/ 2 h 17"/>
                  <a:gd name="T8" fmla="*/ 2 w 17"/>
                  <a:gd name="T9" fmla="*/ 0 h 17"/>
                  <a:gd name="T10" fmla="*/ 15 w 17"/>
                  <a:gd name="T11" fmla="*/ 0 h 17"/>
                  <a:gd name="T12" fmla="*/ 17 w 17"/>
                  <a:gd name="T13" fmla="*/ 2 h 17"/>
                  <a:gd name="T14" fmla="*/ 17 w 17"/>
                  <a:gd name="T15" fmla="*/ 15 h 17"/>
                  <a:gd name="T16" fmla="*/ 15 w 17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6" y="17"/>
                      <a:pt x="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>
                  <a:solidFill>
                    <a:srgbClr val="314051"/>
                  </a:solidFill>
                  <a:latin typeface="MAIF"/>
                </a:endParaRPr>
              </a:p>
            </p:txBody>
          </p:sp>
        </p:grp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9700561-0AA2-4A04-B331-AB66D2C38140}"/>
              </a:ext>
            </a:extLst>
          </p:cNvPr>
          <p:cNvGrpSpPr/>
          <p:nvPr/>
        </p:nvGrpSpPr>
        <p:grpSpPr>
          <a:xfrm>
            <a:off x="1938061" y="2773107"/>
            <a:ext cx="648753" cy="649083"/>
            <a:chOff x="1938061" y="2773107"/>
            <a:chExt cx="648753" cy="649083"/>
          </a:xfrm>
        </p:grpSpPr>
        <p:sp>
          <p:nvSpPr>
            <p:cNvPr id="391" name="Oval 5">
              <a:extLst>
                <a:ext uri="{FF2B5EF4-FFF2-40B4-BE49-F238E27FC236}">
                  <a16:creationId xmlns:a16="http://schemas.microsoft.com/office/drawing/2014/main" id="{03A1F31E-7CAD-4EAB-A460-BD679043D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061" y="2773107"/>
              <a:ext cx="648753" cy="64908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fr-FR" sz="1013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79D5AD6-CA33-4DA4-9526-99D766057FB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22954" y="2857501"/>
              <a:ext cx="478966" cy="480296"/>
              <a:chOff x="1241" y="1748"/>
              <a:chExt cx="360" cy="36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93F1333-108D-41DA-B128-D5A264574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" y="1937"/>
                <a:ext cx="101" cy="54"/>
              </a:xfrm>
              <a:custGeom>
                <a:avLst/>
                <a:gdLst>
                  <a:gd name="T0" fmla="*/ 25 w 36"/>
                  <a:gd name="T1" fmla="*/ 0 h 19"/>
                  <a:gd name="T2" fmla="*/ 18 w 36"/>
                  <a:gd name="T3" fmla="*/ 2 h 19"/>
                  <a:gd name="T4" fmla="*/ 11 w 36"/>
                  <a:gd name="T5" fmla="*/ 0 h 19"/>
                  <a:gd name="T6" fmla="*/ 0 w 36"/>
                  <a:gd name="T7" fmla="*/ 10 h 19"/>
                  <a:gd name="T8" fmla="*/ 0 w 36"/>
                  <a:gd name="T9" fmla="*/ 16 h 19"/>
                  <a:gd name="T10" fmla="*/ 3 w 36"/>
                  <a:gd name="T11" fmla="*/ 19 h 19"/>
                  <a:gd name="T12" fmla="*/ 33 w 36"/>
                  <a:gd name="T13" fmla="*/ 19 h 19"/>
                  <a:gd name="T14" fmla="*/ 36 w 36"/>
                  <a:gd name="T15" fmla="*/ 16 h 19"/>
                  <a:gd name="T16" fmla="*/ 36 w 36"/>
                  <a:gd name="T17" fmla="*/ 10 h 19"/>
                  <a:gd name="T18" fmla="*/ 25 w 36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9">
                    <a:moveTo>
                      <a:pt x="25" y="0"/>
                    </a:moveTo>
                    <a:cubicBezTo>
                      <a:pt x="23" y="2"/>
                      <a:pt x="21" y="2"/>
                      <a:pt x="18" y="2"/>
                    </a:cubicBezTo>
                    <a:cubicBezTo>
                      <a:pt x="15" y="2"/>
                      <a:pt x="13" y="2"/>
                      <a:pt x="11" y="0"/>
                    </a:cubicBezTo>
                    <a:cubicBezTo>
                      <a:pt x="6" y="1"/>
                      <a:pt x="0" y="5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5" y="19"/>
                      <a:pt x="36" y="18"/>
                      <a:pt x="36" y="16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5"/>
                      <a:pt x="30" y="1"/>
                      <a:pt x="25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A3DAB4F-9938-4C88-96EB-4C001B6B8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867"/>
                <a:ext cx="56" cy="64"/>
              </a:xfrm>
              <a:custGeom>
                <a:avLst/>
                <a:gdLst>
                  <a:gd name="T0" fmla="*/ 10 w 20"/>
                  <a:gd name="T1" fmla="*/ 23 h 23"/>
                  <a:gd name="T2" fmla="*/ 0 w 20"/>
                  <a:gd name="T3" fmla="*/ 12 h 23"/>
                  <a:gd name="T4" fmla="*/ 10 w 20"/>
                  <a:gd name="T5" fmla="*/ 0 h 23"/>
                  <a:gd name="T6" fmla="*/ 20 w 20"/>
                  <a:gd name="T7" fmla="*/ 12 h 23"/>
                  <a:gd name="T8" fmla="*/ 10 w 20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10" y="23"/>
                    </a:moveTo>
                    <a:cubicBezTo>
                      <a:pt x="5" y="23"/>
                      <a:pt x="0" y="18"/>
                      <a:pt x="0" y="12"/>
                    </a:cubicBezTo>
                    <a:cubicBezTo>
                      <a:pt x="0" y="3"/>
                      <a:pt x="5" y="0"/>
                      <a:pt x="10" y="0"/>
                    </a:cubicBezTo>
                    <a:cubicBezTo>
                      <a:pt x="15" y="0"/>
                      <a:pt x="20" y="3"/>
                      <a:pt x="20" y="12"/>
                    </a:cubicBezTo>
                    <a:cubicBezTo>
                      <a:pt x="20" y="18"/>
                      <a:pt x="15" y="23"/>
                      <a:pt x="10" y="23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381861A-716D-47C7-A4E6-8D11B6358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819"/>
                <a:ext cx="102" cy="53"/>
              </a:xfrm>
              <a:custGeom>
                <a:avLst/>
                <a:gdLst>
                  <a:gd name="T0" fmla="*/ 25 w 36"/>
                  <a:gd name="T1" fmla="*/ 0 h 19"/>
                  <a:gd name="T2" fmla="*/ 18 w 36"/>
                  <a:gd name="T3" fmla="*/ 2 h 19"/>
                  <a:gd name="T4" fmla="*/ 10 w 36"/>
                  <a:gd name="T5" fmla="*/ 0 h 19"/>
                  <a:gd name="T6" fmla="*/ 0 w 36"/>
                  <a:gd name="T7" fmla="*/ 10 h 19"/>
                  <a:gd name="T8" fmla="*/ 0 w 36"/>
                  <a:gd name="T9" fmla="*/ 16 h 19"/>
                  <a:gd name="T10" fmla="*/ 3 w 36"/>
                  <a:gd name="T11" fmla="*/ 19 h 19"/>
                  <a:gd name="T12" fmla="*/ 33 w 36"/>
                  <a:gd name="T13" fmla="*/ 19 h 19"/>
                  <a:gd name="T14" fmla="*/ 36 w 36"/>
                  <a:gd name="T15" fmla="*/ 16 h 19"/>
                  <a:gd name="T16" fmla="*/ 36 w 36"/>
                  <a:gd name="T17" fmla="*/ 10 h 19"/>
                  <a:gd name="T18" fmla="*/ 25 w 36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9">
                    <a:moveTo>
                      <a:pt x="25" y="0"/>
                    </a:moveTo>
                    <a:cubicBezTo>
                      <a:pt x="23" y="2"/>
                      <a:pt x="21" y="2"/>
                      <a:pt x="18" y="2"/>
                    </a:cubicBezTo>
                    <a:cubicBezTo>
                      <a:pt x="15" y="2"/>
                      <a:pt x="13" y="2"/>
                      <a:pt x="10" y="0"/>
                    </a:cubicBezTo>
                    <a:cubicBezTo>
                      <a:pt x="6" y="1"/>
                      <a:pt x="0" y="5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5" y="19"/>
                      <a:pt x="36" y="18"/>
                      <a:pt x="36" y="16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5"/>
                      <a:pt x="30" y="1"/>
                      <a:pt x="25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AB7A2EBE-ABC2-49F3-BD12-3A8D535FF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1748"/>
                <a:ext cx="56" cy="65"/>
              </a:xfrm>
              <a:custGeom>
                <a:avLst/>
                <a:gdLst>
                  <a:gd name="T0" fmla="*/ 10 w 20"/>
                  <a:gd name="T1" fmla="*/ 23 h 23"/>
                  <a:gd name="T2" fmla="*/ 0 w 20"/>
                  <a:gd name="T3" fmla="*/ 12 h 23"/>
                  <a:gd name="T4" fmla="*/ 10 w 20"/>
                  <a:gd name="T5" fmla="*/ 0 h 23"/>
                  <a:gd name="T6" fmla="*/ 20 w 20"/>
                  <a:gd name="T7" fmla="*/ 12 h 23"/>
                  <a:gd name="T8" fmla="*/ 10 w 20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10" y="23"/>
                    </a:moveTo>
                    <a:cubicBezTo>
                      <a:pt x="4" y="23"/>
                      <a:pt x="0" y="18"/>
                      <a:pt x="0" y="12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5" y="0"/>
                      <a:pt x="20" y="3"/>
                      <a:pt x="20" y="12"/>
                    </a:cubicBezTo>
                    <a:cubicBezTo>
                      <a:pt x="20" y="18"/>
                      <a:pt x="15" y="23"/>
                      <a:pt x="10" y="2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4B1BDD3-E546-4CA7-9E54-31A5D66C7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2055"/>
                <a:ext cx="102" cy="54"/>
              </a:xfrm>
              <a:custGeom>
                <a:avLst/>
                <a:gdLst>
                  <a:gd name="T0" fmla="*/ 25 w 36"/>
                  <a:gd name="T1" fmla="*/ 0 h 19"/>
                  <a:gd name="T2" fmla="*/ 18 w 36"/>
                  <a:gd name="T3" fmla="*/ 3 h 19"/>
                  <a:gd name="T4" fmla="*/ 10 w 36"/>
                  <a:gd name="T5" fmla="*/ 0 h 19"/>
                  <a:gd name="T6" fmla="*/ 0 w 36"/>
                  <a:gd name="T7" fmla="*/ 10 h 19"/>
                  <a:gd name="T8" fmla="*/ 0 w 36"/>
                  <a:gd name="T9" fmla="*/ 16 h 19"/>
                  <a:gd name="T10" fmla="*/ 3 w 36"/>
                  <a:gd name="T11" fmla="*/ 19 h 19"/>
                  <a:gd name="T12" fmla="*/ 33 w 36"/>
                  <a:gd name="T13" fmla="*/ 19 h 19"/>
                  <a:gd name="T14" fmla="*/ 36 w 36"/>
                  <a:gd name="T15" fmla="*/ 16 h 19"/>
                  <a:gd name="T16" fmla="*/ 36 w 36"/>
                  <a:gd name="T17" fmla="*/ 10 h 19"/>
                  <a:gd name="T18" fmla="*/ 25 w 36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9">
                    <a:moveTo>
                      <a:pt x="25" y="0"/>
                    </a:moveTo>
                    <a:cubicBezTo>
                      <a:pt x="23" y="2"/>
                      <a:pt x="21" y="3"/>
                      <a:pt x="18" y="3"/>
                    </a:cubicBezTo>
                    <a:cubicBezTo>
                      <a:pt x="15" y="3"/>
                      <a:pt x="13" y="2"/>
                      <a:pt x="10" y="0"/>
                    </a:cubicBezTo>
                    <a:cubicBezTo>
                      <a:pt x="6" y="1"/>
                      <a:pt x="0" y="5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5" y="19"/>
                      <a:pt x="36" y="18"/>
                      <a:pt x="36" y="16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5"/>
                      <a:pt x="30" y="1"/>
                      <a:pt x="25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E3422B9-1877-473D-85C0-45BA080F7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1985"/>
                <a:ext cx="56" cy="65"/>
              </a:xfrm>
              <a:custGeom>
                <a:avLst/>
                <a:gdLst>
                  <a:gd name="T0" fmla="*/ 10 w 20"/>
                  <a:gd name="T1" fmla="*/ 23 h 23"/>
                  <a:gd name="T2" fmla="*/ 0 w 20"/>
                  <a:gd name="T3" fmla="*/ 12 h 23"/>
                  <a:gd name="T4" fmla="*/ 10 w 20"/>
                  <a:gd name="T5" fmla="*/ 0 h 23"/>
                  <a:gd name="T6" fmla="*/ 20 w 20"/>
                  <a:gd name="T7" fmla="*/ 12 h 23"/>
                  <a:gd name="T8" fmla="*/ 10 w 20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10" y="23"/>
                    </a:moveTo>
                    <a:cubicBezTo>
                      <a:pt x="4" y="23"/>
                      <a:pt x="0" y="18"/>
                      <a:pt x="0" y="12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5" y="0"/>
                      <a:pt x="20" y="3"/>
                      <a:pt x="20" y="12"/>
                    </a:cubicBezTo>
                    <a:cubicBezTo>
                      <a:pt x="20" y="18"/>
                      <a:pt x="15" y="23"/>
                      <a:pt x="10" y="2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335A98D-B752-4F01-A953-6D12A09D5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" y="1937"/>
                <a:ext cx="101" cy="54"/>
              </a:xfrm>
              <a:custGeom>
                <a:avLst/>
                <a:gdLst>
                  <a:gd name="T0" fmla="*/ 25 w 36"/>
                  <a:gd name="T1" fmla="*/ 0 h 19"/>
                  <a:gd name="T2" fmla="*/ 18 w 36"/>
                  <a:gd name="T3" fmla="*/ 2 h 19"/>
                  <a:gd name="T4" fmla="*/ 11 w 36"/>
                  <a:gd name="T5" fmla="*/ 0 h 19"/>
                  <a:gd name="T6" fmla="*/ 0 w 36"/>
                  <a:gd name="T7" fmla="*/ 10 h 19"/>
                  <a:gd name="T8" fmla="*/ 0 w 36"/>
                  <a:gd name="T9" fmla="*/ 16 h 19"/>
                  <a:gd name="T10" fmla="*/ 3 w 36"/>
                  <a:gd name="T11" fmla="*/ 19 h 19"/>
                  <a:gd name="T12" fmla="*/ 33 w 36"/>
                  <a:gd name="T13" fmla="*/ 19 h 19"/>
                  <a:gd name="T14" fmla="*/ 36 w 36"/>
                  <a:gd name="T15" fmla="*/ 16 h 19"/>
                  <a:gd name="T16" fmla="*/ 36 w 36"/>
                  <a:gd name="T17" fmla="*/ 10 h 19"/>
                  <a:gd name="T18" fmla="*/ 25 w 36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9">
                    <a:moveTo>
                      <a:pt x="25" y="0"/>
                    </a:moveTo>
                    <a:cubicBezTo>
                      <a:pt x="23" y="2"/>
                      <a:pt x="21" y="2"/>
                      <a:pt x="18" y="2"/>
                    </a:cubicBezTo>
                    <a:cubicBezTo>
                      <a:pt x="15" y="2"/>
                      <a:pt x="13" y="2"/>
                      <a:pt x="11" y="0"/>
                    </a:cubicBezTo>
                    <a:cubicBezTo>
                      <a:pt x="6" y="1"/>
                      <a:pt x="0" y="5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5" y="19"/>
                      <a:pt x="36" y="18"/>
                      <a:pt x="36" y="16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5"/>
                      <a:pt x="30" y="1"/>
                      <a:pt x="25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CD30BB22-0165-4942-B37F-A8C840357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1867"/>
                <a:ext cx="57" cy="64"/>
              </a:xfrm>
              <a:custGeom>
                <a:avLst/>
                <a:gdLst>
                  <a:gd name="T0" fmla="*/ 10 w 20"/>
                  <a:gd name="T1" fmla="*/ 23 h 23"/>
                  <a:gd name="T2" fmla="*/ 0 w 20"/>
                  <a:gd name="T3" fmla="*/ 12 h 23"/>
                  <a:gd name="T4" fmla="*/ 10 w 20"/>
                  <a:gd name="T5" fmla="*/ 0 h 23"/>
                  <a:gd name="T6" fmla="*/ 20 w 20"/>
                  <a:gd name="T7" fmla="*/ 12 h 23"/>
                  <a:gd name="T8" fmla="*/ 10 w 20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10" y="23"/>
                    </a:moveTo>
                    <a:cubicBezTo>
                      <a:pt x="5" y="23"/>
                      <a:pt x="0" y="18"/>
                      <a:pt x="0" y="12"/>
                    </a:cubicBezTo>
                    <a:cubicBezTo>
                      <a:pt x="0" y="3"/>
                      <a:pt x="5" y="0"/>
                      <a:pt x="10" y="0"/>
                    </a:cubicBezTo>
                    <a:cubicBezTo>
                      <a:pt x="15" y="0"/>
                      <a:pt x="20" y="3"/>
                      <a:pt x="20" y="12"/>
                    </a:cubicBezTo>
                    <a:cubicBezTo>
                      <a:pt x="20" y="18"/>
                      <a:pt x="15" y="23"/>
                      <a:pt x="10" y="23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D7172A95-C592-45CA-84D4-95AD865AA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2002"/>
                <a:ext cx="79" cy="67"/>
              </a:xfrm>
              <a:custGeom>
                <a:avLst/>
                <a:gdLst>
                  <a:gd name="T0" fmla="*/ 27 w 28"/>
                  <a:gd name="T1" fmla="*/ 21 h 24"/>
                  <a:gd name="T2" fmla="*/ 7 w 28"/>
                  <a:gd name="T3" fmla="*/ 4 h 24"/>
                  <a:gd name="T4" fmla="*/ 11 w 28"/>
                  <a:gd name="T5" fmla="*/ 5 h 24"/>
                  <a:gd name="T6" fmla="*/ 13 w 28"/>
                  <a:gd name="T7" fmla="*/ 3 h 24"/>
                  <a:gd name="T8" fmla="*/ 12 w 28"/>
                  <a:gd name="T9" fmla="*/ 2 h 24"/>
                  <a:gd name="T10" fmla="*/ 4 w 28"/>
                  <a:gd name="T11" fmla="*/ 0 h 24"/>
                  <a:gd name="T12" fmla="*/ 2 w 28"/>
                  <a:gd name="T13" fmla="*/ 1 h 24"/>
                  <a:gd name="T14" fmla="*/ 1 w 28"/>
                  <a:gd name="T15" fmla="*/ 9 h 24"/>
                  <a:gd name="T16" fmla="*/ 2 w 28"/>
                  <a:gd name="T17" fmla="*/ 11 h 24"/>
                  <a:gd name="T18" fmla="*/ 2 w 28"/>
                  <a:gd name="T19" fmla="*/ 11 h 24"/>
                  <a:gd name="T20" fmla="*/ 4 w 28"/>
                  <a:gd name="T21" fmla="*/ 10 h 24"/>
                  <a:gd name="T22" fmla="*/ 5 w 28"/>
                  <a:gd name="T23" fmla="*/ 6 h 24"/>
                  <a:gd name="T24" fmla="*/ 26 w 28"/>
                  <a:gd name="T25" fmla="*/ 24 h 24"/>
                  <a:gd name="T26" fmla="*/ 26 w 28"/>
                  <a:gd name="T27" fmla="*/ 24 h 24"/>
                  <a:gd name="T28" fmla="*/ 28 w 28"/>
                  <a:gd name="T29" fmla="*/ 23 h 24"/>
                  <a:gd name="T30" fmla="*/ 27 w 28"/>
                  <a:gd name="T31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4">
                    <a:moveTo>
                      <a:pt x="27" y="21"/>
                    </a:moveTo>
                    <a:cubicBezTo>
                      <a:pt x="19" y="17"/>
                      <a:pt x="12" y="11"/>
                      <a:pt x="7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3" y="4"/>
                      <a:pt x="13" y="3"/>
                    </a:cubicBezTo>
                    <a:cubicBezTo>
                      <a:pt x="13" y="3"/>
                      <a:pt x="13" y="2"/>
                      <a:pt x="12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4" y="11"/>
                      <a:pt x="4" y="1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0" y="14"/>
                      <a:pt x="17" y="20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8" y="24"/>
                      <a:pt x="28" y="23"/>
                    </a:cubicBezTo>
                    <a:cubicBezTo>
                      <a:pt x="28" y="22"/>
                      <a:pt x="28" y="21"/>
                      <a:pt x="27" y="21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A2974AB5-067E-4E81-8A35-C289CEF8A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2005"/>
                <a:ext cx="79" cy="76"/>
              </a:xfrm>
              <a:custGeom>
                <a:avLst/>
                <a:gdLst>
                  <a:gd name="T0" fmla="*/ 27 w 28"/>
                  <a:gd name="T1" fmla="*/ 0 h 27"/>
                  <a:gd name="T2" fmla="*/ 24 w 28"/>
                  <a:gd name="T3" fmla="*/ 1 h 27"/>
                  <a:gd name="T4" fmla="*/ 4 w 28"/>
                  <a:gd name="T5" fmla="*/ 19 h 27"/>
                  <a:gd name="T6" fmla="*/ 6 w 28"/>
                  <a:gd name="T7" fmla="*/ 15 h 27"/>
                  <a:gd name="T8" fmla="*/ 4 w 28"/>
                  <a:gd name="T9" fmla="*/ 13 h 27"/>
                  <a:gd name="T10" fmla="*/ 2 w 28"/>
                  <a:gd name="T11" fmla="*/ 15 h 27"/>
                  <a:gd name="T12" fmla="*/ 0 w 28"/>
                  <a:gd name="T13" fmla="*/ 22 h 27"/>
                  <a:gd name="T14" fmla="*/ 0 w 28"/>
                  <a:gd name="T15" fmla="*/ 24 h 27"/>
                  <a:gd name="T16" fmla="*/ 1 w 28"/>
                  <a:gd name="T17" fmla="*/ 24 h 27"/>
                  <a:gd name="T18" fmla="*/ 9 w 28"/>
                  <a:gd name="T19" fmla="*/ 27 h 27"/>
                  <a:gd name="T20" fmla="*/ 9 w 28"/>
                  <a:gd name="T21" fmla="*/ 27 h 27"/>
                  <a:gd name="T22" fmla="*/ 11 w 28"/>
                  <a:gd name="T23" fmla="*/ 25 h 27"/>
                  <a:gd name="T24" fmla="*/ 10 w 28"/>
                  <a:gd name="T25" fmla="*/ 23 h 27"/>
                  <a:gd name="T26" fmla="*/ 6 w 28"/>
                  <a:gd name="T27" fmla="*/ 22 h 27"/>
                  <a:gd name="T28" fmla="*/ 27 w 28"/>
                  <a:gd name="T29" fmla="*/ 3 h 27"/>
                  <a:gd name="T30" fmla="*/ 27 w 28"/>
                  <a:gd name="T3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7">
                    <a:moveTo>
                      <a:pt x="27" y="0"/>
                    </a:moveTo>
                    <a:cubicBezTo>
                      <a:pt x="26" y="0"/>
                      <a:pt x="25" y="0"/>
                      <a:pt x="24" y="1"/>
                    </a:cubicBezTo>
                    <a:cubicBezTo>
                      <a:pt x="19" y="9"/>
                      <a:pt x="13" y="15"/>
                      <a:pt x="4" y="19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5" y="14"/>
                      <a:pt x="4" y="13"/>
                    </a:cubicBezTo>
                    <a:cubicBezTo>
                      <a:pt x="3" y="13"/>
                      <a:pt x="3" y="14"/>
                      <a:pt x="2" y="1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1" y="26"/>
                      <a:pt x="11" y="25"/>
                    </a:cubicBezTo>
                    <a:cubicBezTo>
                      <a:pt x="11" y="24"/>
                      <a:pt x="11" y="24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5" y="18"/>
                      <a:pt x="22" y="11"/>
                      <a:pt x="27" y="3"/>
                    </a:cubicBezTo>
                    <a:cubicBezTo>
                      <a:pt x="28" y="2"/>
                      <a:pt x="27" y="1"/>
                      <a:pt x="27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87EC5E4D-66FC-4942-83B2-527C44C50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779"/>
                <a:ext cx="93" cy="73"/>
              </a:xfrm>
              <a:custGeom>
                <a:avLst/>
                <a:gdLst>
                  <a:gd name="T0" fmla="*/ 32 w 33"/>
                  <a:gd name="T1" fmla="*/ 15 h 26"/>
                  <a:gd name="T2" fmla="*/ 30 w 33"/>
                  <a:gd name="T3" fmla="*/ 16 h 26"/>
                  <a:gd name="T4" fmla="*/ 29 w 33"/>
                  <a:gd name="T5" fmla="*/ 20 h 26"/>
                  <a:gd name="T6" fmla="*/ 2 w 33"/>
                  <a:gd name="T7" fmla="*/ 0 h 26"/>
                  <a:gd name="T8" fmla="*/ 0 w 33"/>
                  <a:gd name="T9" fmla="*/ 1 h 26"/>
                  <a:gd name="T10" fmla="*/ 1 w 33"/>
                  <a:gd name="T11" fmla="*/ 3 h 26"/>
                  <a:gd name="T12" fmla="*/ 26 w 33"/>
                  <a:gd name="T13" fmla="*/ 22 h 26"/>
                  <a:gd name="T14" fmla="*/ 22 w 33"/>
                  <a:gd name="T15" fmla="*/ 22 h 26"/>
                  <a:gd name="T16" fmla="*/ 20 w 33"/>
                  <a:gd name="T17" fmla="*/ 23 h 26"/>
                  <a:gd name="T18" fmla="*/ 22 w 33"/>
                  <a:gd name="T19" fmla="*/ 25 h 26"/>
                  <a:gd name="T20" fmla="*/ 30 w 33"/>
                  <a:gd name="T21" fmla="*/ 26 h 26"/>
                  <a:gd name="T22" fmla="*/ 30 w 33"/>
                  <a:gd name="T23" fmla="*/ 26 h 26"/>
                  <a:gd name="T24" fmla="*/ 31 w 33"/>
                  <a:gd name="T25" fmla="*/ 26 h 26"/>
                  <a:gd name="T26" fmla="*/ 32 w 33"/>
                  <a:gd name="T27" fmla="*/ 25 h 26"/>
                  <a:gd name="T28" fmla="*/ 33 w 33"/>
                  <a:gd name="T29" fmla="*/ 17 h 26"/>
                  <a:gd name="T30" fmla="*/ 32 w 33"/>
                  <a:gd name="T3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26">
                    <a:moveTo>
                      <a:pt x="32" y="15"/>
                    </a:moveTo>
                    <a:cubicBezTo>
                      <a:pt x="31" y="15"/>
                      <a:pt x="30" y="16"/>
                      <a:pt x="30" y="16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2" y="11"/>
                      <a:pt x="13" y="4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1" y="7"/>
                      <a:pt x="20" y="14"/>
                      <a:pt x="26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4"/>
                      <a:pt x="21" y="25"/>
                      <a:pt x="22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1" y="26"/>
                      <a:pt x="31" y="26"/>
                    </a:cubicBezTo>
                    <a:cubicBezTo>
                      <a:pt x="31" y="26"/>
                      <a:pt x="31" y="25"/>
                      <a:pt x="32" y="25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6"/>
                      <a:pt x="33" y="15"/>
                      <a:pt x="32" y="15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ECBEB5F-479C-4B6B-B8B5-3FD4E6C11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1768"/>
                <a:ext cx="98" cy="84"/>
              </a:xfrm>
              <a:custGeom>
                <a:avLst/>
                <a:gdLst>
                  <a:gd name="T0" fmla="*/ 34 w 35"/>
                  <a:gd name="T1" fmla="*/ 3 h 30"/>
                  <a:gd name="T2" fmla="*/ 27 w 35"/>
                  <a:gd name="T3" fmla="*/ 0 h 30"/>
                  <a:gd name="T4" fmla="*/ 24 w 35"/>
                  <a:gd name="T5" fmla="*/ 1 h 30"/>
                  <a:gd name="T6" fmla="*/ 25 w 35"/>
                  <a:gd name="T7" fmla="*/ 3 h 30"/>
                  <a:gd name="T8" fmla="*/ 29 w 35"/>
                  <a:gd name="T9" fmla="*/ 5 h 30"/>
                  <a:gd name="T10" fmla="*/ 1 w 35"/>
                  <a:gd name="T11" fmla="*/ 27 h 30"/>
                  <a:gd name="T12" fmla="*/ 1 w 35"/>
                  <a:gd name="T13" fmla="*/ 30 h 30"/>
                  <a:gd name="T14" fmla="*/ 2 w 35"/>
                  <a:gd name="T15" fmla="*/ 30 h 30"/>
                  <a:gd name="T16" fmla="*/ 4 w 35"/>
                  <a:gd name="T17" fmla="*/ 29 h 30"/>
                  <a:gd name="T18" fmla="*/ 30 w 35"/>
                  <a:gd name="T19" fmla="*/ 8 h 30"/>
                  <a:gd name="T20" fmla="*/ 28 w 35"/>
                  <a:gd name="T21" fmla="*/ 12 h 30"/>
                  <a:gd name="T22" fmla="*/ 29 w 35"/>
                  <a:gd name="T23" fmla="*/ 14 h 30"/>
                  <a:gd name="T24" fmla="*/ 30 w 35"/>
                  <a:gd name="T25" fmla="*/ 14 h 30"/>
                  <a:gd name="T26" fmla="*/ 31 w 35"/>
                  <a:gd name="T27" fmla="*/ 13 h 30"/>
                  <a:gd name="T28" fmla="*/ 35 w 35"/>
                  <a:gd name="T29" fmla="*/ 6 h 30"/>
                  <a:gd name="T30" fmla="*/ 35 w 35"/>
                  <a:gd name="T31" fmla="*/ 4 h 30"/>
                  <a:gd name="T32" fmla="*/ 34 w 35"/>
                  <a:gd name="T33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0">
                    <a:moveTo>
                      <a:pt x="34" y="3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1"/>
                    </a:cubicBezTo>
                    <a:cubicBezTo>
                      <a:pt x="24" y="2"/>
                      <a:pt x="24" y="3"/>
                      <a:pt x="25" y="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17" y="9"/>
                      <a:pt x="7" y="17"/>
                      <a:pt x="1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3" y="30"/>
                      <a:pt x="3" y="30"/>
                      <a:pt x="4" y="29"/>
                    </a:cubicBezTo>
                    <a:cubicBezTo>
                      <a:pt x="10" y="19"/>
                      <a:pt x="19" y="12"/>
                      <a:pt x="30" y="8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3"/>
                      <a:pt x="29" y="14"/>
                    </a:cubicBezTo>
                    <a:cubicBezTo>
                      <a:pt x="29" y="14"/>
                      <a:pt x="30" y="14"/>
                      <a:pt x="30" y="14"/>
                    </a:cubicBezTo>
                    <a:cubicBezTo>
                      <a:pt x="30" y="14"/>
                      <a:pt x="31" y="14"/>
                      <a:pt x="31" y="13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4" y="4"/>
                      <a:pt x="34" y="3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32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EE47D8A5-FBAE-4C7C-8B1E-700954592E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EE47D8A5-FBAE-4C7C-8B1E-700954592E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8">
            <a:extLst>
              <a:ext uri="{FF2B5EF4-FFF2-40B4-BE49-F238E27FC236}">
                <a16:creationId xmlns:a16="http://schemas.microsoft.com/office/drawing/2014/main" id="{2B6003F0-4EB1-4105-A408-067571B4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Toolbox</a:t>
            </a:r>
            <a:endParaRPr lang="fr-FR" dirty="0"/>
          </a:p>
        </p:txBody>
      </p:sp>
      <p:sp>
        <p:nvSpPr>
          <p:cNvPr id="75" name="Espace réservé de la date 74">
            <a:extLst>
              <a:ext uri="{FF2B5EF4-FFF2-40B4-BE49-F238E27FC236}">
                <a16:creationId xmlns:a16="http://schemas.microsoft.com/office/drawing/2014/main" id="{6C7C2B0D-57CB-4C3E-96CE-70FB09DD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600BE95-6B2E-4B30-8637-17CEDB70CCF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02/10/2019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77" name="Espace réservé du pied de page 76">
            <a:extLst>
              <a:ext uri="{FF2B5EF4-FFF2-40B4-BE49-F238E27FC236}">
                <a16:creationId xmlns:a16="http://schemas.microsoft.com/office/drawing/2014/main" id="{6BC4CC98-6913-497F-A126-9D0525CA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163307-54D9-4563-AB2E-BBB6B873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48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DC8B859-1400-468A-8120-FEF70DD86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6.2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00ADB1B-3CBE-4CB8-9607-751C9B0A401F}"/>
              </a:ext>
            </a:extLst>
          </p:cNvPr>
          <p:cNvSpPr/>
          <p:nvPr/>
        </p:nvSpPr>
        <p:spPr>
          <a:xfrm>
            <a:off x="304801" y="4973787"/>
            <a:ext cx="589564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800"/>
              </a:spcBef>
            </a:pPr>
            <a:r>
              <a:rPr lang="fr-FR" sz="1350" dirty="0">
                <a:solidFill>
                  <a:srgbClr val="FC0D1A"/>
                </a:solidFill>
                <a:latin typeface="MAIF Medium"/>
              </a:rPr>
              <a:t>Banque de </a:t>
            </a:r>
            <a:r>
              <a:rPr lang="fr-FR" sz="1350" dirty="0" err="1">
                <a:solidFill>
                  <a:srgbClr val="FC0D1A"/>
                </a:solidFill>
                <a:latin typeface="MAIF Medium"/>
              </a:rPr>
              <a:t>pictos</a:t>
            </a:r>
            <a:r>
              <a:rPr lang="fr-FR" sz="1350" dirty="0">
                <a:solidFill>
                  <a:srgbClr val="FC0D1A"/>
                </a:solidFill>
                <a:latin typeface="MAIF Medium"/>
              </a:rPr>
              <a:t> : </a:t>
            </a:r>
            <a:r>
              <a:rPr lang="en-GB" sz="1350" u="sng" dirty="0">
                <a:solidFill>
                  <a:srgbClr val="314051"/>
                </a:solidFill>
                <a:latin typeface="MAIF"/>
                <a:hlinkClick r:id="rId6"/>
              </a:rPr>
              <a:t>https://bo.emedia.maif.fr/tw-MjA1NQ</a:t>
            </a:r>
            <a:endParaRPr lang="en-GB" sz="1200" dirty="0">
              <a:solidFill>
                <a:srgbClr val="314051"/>
              </a:solidFill>
              <a:latin typeface="MAIF"/>
            </a:endParaRPr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A2BD271E-0EB5-4673-BB83-08E54C36761C}"/>
              </a:ext>
            </a:extLst>
          </p:cNvPr>
          <p:cNvSpPr/>
          <p:nvPr/>
        </p:nvSpPr>
        <p:spPr>
          <a:xfrm>
            <a:off x="304801" y="1453140"/>
            <a:ext cx="854188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350" dirty="0">
                <a:solidFill>
                  <a:srgbClr val="FC0D1A"/>
                </a:solidFill>
                <a:latin typeface="MAIF Medium"/>
              </a:rPr>
              <a:t>Couleurs des </a:t>
            </a:r>
            <a:r>
              <a:rPr lang="fr-FR" sz="1350" dirty="0" err="1">
                <a:solidFill>
                  <a:srgbClr val="FC0D1A"/>
                </a:solidFill>
                <a:latin typeface="MAIF Medium"/>
              </a:rPr>
              <a:t>pictos</a:t>
            </a:r>
            <a:r>
              <a:rPr lang="fr-FR" sz="1350" dirty="0">
                <a:solidFill>
                  <a:srgbClr val="FC0D1A"/>
                </a:solidFill>
                <a:latin typeface="MAIF Medium"/>
              </a:rPr>
              <a:t> : </a:t>
            </a:r>
            <a:r>
              <a:rPr lang="fr-FR" sz="1350" dirty="0">
                <a:solidFill>
                  <a:srgbClr val="000000"/>
                </a:solidFill>
                <a:latin typeface="MAIF"/>
              </a:rPr>
              <a:t>utiliser les couleurs de </a:t>
            </a:r>
            <a:r>
              <a:rPr lang="fr-FR" sz="1350">
                <a:solidFill>
                  <a:srgbClr val="000000"/>
                </a:solidFill>
                <a:latin typeface="MAIF"/>
              </a:rPr>
              <a:t>la palette. </a:t>
            </a:r>
            <a:r>
              <a:rPr lang="fr-FR" sz="1350" dirty="0">
                <a:solidFill>
                  <a:srgbClr val="000000"/>
                </a:solidFill>
                <a:latin typeface="MAIF"/>
              </a:rPr>
              <a:t>0 % de transparence</a:t>
            </a:r>
          </a:p>
        </p:txBody>
      </p:sp>
      <p:pic>
        <p:nvPicPr>
          <p:cNvPr id="572" name="Graphic 86">
            <a:extLst>
              <a:ext uri="{FF2B5EF4-FFF2-40B4-BE49-F238E27FC236}">
                <a16:creationId xmlns:a16="http://schemas.microsoft.com/office/drawing/2014/main" id="{2AD024F1-CD59-4DEC-88A5-AF510C54CAB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1946" y="1869703"/>
            <a:ext cx="505081" cy="505081"/>
          </a:xfrm>
          <a:prstGeom prst="rect">
            <a:avLst/>
          </a:prstGeom>
        </p:spPr>
      </p:pic>
      <p:pic>
        <p:nvPicPr>
          <p:cNvPr id="573" name="Graphic 87">
            <a:extLst>
              <a:ext uri="{FF2B5EF4-FFF2-40B4-BE49-F238E27FC236}">
                <a16:creationId xmlns:a16="http://schemas.microsoft.com/office/drawing/2014/main" id="{53F08315-B3AE-47F4-9036-EA180D360722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1224" y="1869703"/>
            <a:ext cx="505081" cy="505081"/>
          </a:xfrm>
          <a:prstGeom prst="rect">
            <a:avLst/>
          </a:prstGeom>
        </p:spPr>
      </p:pic>
      <p:pic>
        <p:nvPicPr>
          <p:cNvPr id="574" name="Graphique 573">
            <a:extLst>
              <a:ext uri="{FF2B5EF4-FFF2-40B4-BE49-F238E27FC236}">
                <a16:creationId xmlns:a16="http://schemas.microsoft.com/office/drawing/2014/main" id="{B4D9C554-F567-4E11-9977-0DF78C9F44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47686" y="1869702"/>
            <a:ext cx="505082" cy="505082"/>
          </a:xfrm>
          <a:prstGeom prst="rect">
            <a:avLst/>
          </a:prstGeom>
        </p:spPr>
      </p:pic>
      <p:pic>
        <p:nvPicPr>
          <p:cNvPr id="575" name="Graphique 574">
            <a:extLst>
              <a:ext uri="{FF2B5EF4-FFF2-40B4-BE49-F238E27FC236}">
                <a16:creationId xmlns:a16="http://schemas.microsoft.com/office/drawing/2014/main" id="{602BB21E-0EB2-4B06-BECF-F2F1407AFF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74138" y="1869702"/>
            <a:ext cx="505082" cy="505082"/>
          </a:xfrm>
          <a:prstGeom prst="rect">
            <a:avLst/>
          </a:prstGeom>
        </p:spPr>
      </p:pic>
      <p:pic>
        <p:nvPicPr>
          <p:cNvPr id="576" name="Graphique 575">
            <a:extLst>
              <a:ext uri="{FF2B5EF4-FFF2-40B4-BE49-F238E27FC236}">
                <a16:creationId xmlns:a16="http://schemas.microsoft.com/office/drawing/2014/main" id="{E39D8D5B-A2F9-4FB1-BEAB-2A2262B329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93865" y="1869702"/>
            <a:ext cx="505082" cy="505082"/>
          </a:xfrm>
          <a:prstGeom prst="rect">
            <a:avLst/>
          </a:prstGeom>
        </p:spPr>
      </p:pic>
      <p:pic>
        <p:nvPicPr>
          <p:cNvPr id="577" name="Graphique 576">
            <a:extLst>
              <a:ext uri="{FF2B5EF4-FFF2-40B4-BE49-F238E27FC236}">
                <a16:creationId xmlns:a16="http://schemas.microsoft.com/office/drawing/2014/main" id="{EF255EF1-E8FE-413E-A0CF-56D3DC1120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79337" y="1869702"/>
            <a:ext cx="505082" cy="505082"/>
          </a:xfrm>
          <a:prstGeom prst="rect">
            <a:avLst/>
          </a:prstGeom>
        </p:spPr>
      </p:pic>
      <p:pic>
        <p:nvPicPr>
          <p:cNvPr id="578" name="Graphique 577">
            <a:extLst>
              <a:ext uri="{FF2B5EF4-FFF2-40B4-BE49-F238E27FC236}">
                <a16:creationId xmlns:a16="http://schemas.microsoft.com/office/drawing/2014/main" id="{7E8CEF9D-A2DC-4781-8AB3-9E0D661A6C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31316" y="1869702"/>
            <a:ext cx="505082" cy="505082"/>
          </a:xfrm>
          <a:prstGeom prst="rect">
            <a:avLst/>
          </a:prstGeom>
        </p:spPr>
      </p:pic>
      <p:pic>
        <p:nvPicPr>
          <p:cNvPr id="579" name="Graphique 578">
            <a:extLst>
              <a:ext uri="{FF2B5EF4-FFF2-40B4-BE49-F238E27FC236}">
                <a16:creationId xmlns:a16="http://schemas.microsoft.com/office/drawing/2014/main" id="{0154CD55-BF2B-4711-A185-C79D1D7E0FD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18567" y="1869702"/>
            <a:ext cx="505082" cy="505082"/>
          </a:xfrm>
          <a:prstGeom prst="rect">
            <a:avLst/>
          </a:prstGeom>
        </p:spPr>
      </p:pic>
      <p:pic>
        <p:nvPicPr>
          <p:cNvPr id="580" name="Graphic 94">
            <a:extLst>
              <a:ext uri="{FF2B5EF4-FFF2-40B4-BE49-F238E27FC236}">
                <a16:creationId xmlns:a16="http://schemas.microsoft.com/office/drawing/2014/main" id="{0E0661C1-97FD-42BE-A618-F8DE91871943}"/>
              </a:ext>
            </a:extLst>
          </p:cNvPr>
          <p:cNvPicPr>
            <a:picLocks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353766" y="1869703"/>
            <a:ext cx="505081" cy="505081"/>
          </a:xfrm>
          <a:prstGeom prst="rect">
            <a:avLst/>
          </a:prstGeom>
        </p:spPr>
      </p:pic>
      <p:pic>
        <p:nvPicPr>
          <p:cNvPr id="581" name="Graphique 580">
            <a:extLst>
              <a:ext uri="{FF2B5EF4-FFF2-40B4-BE49-F238E27FC236}">
                <a16:creationId xmlns:a16="http://schemas.microsoft.com/office/drawing/2014/main" id="{20A4F964-4FF1-4D98-A111-32F6422A9EF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35052" y="1869702"/>
            <a:ext cx="505082" cy="505082"/>
          </a:xfrm>
          <a:prstGeom prst="rect">
            <a:avLst/>
          </a:prstGeom>
        </p:spPr>
      </p:pic>
      <p:grpSp>
        <p:nvGrpSpPr>
          <p:cNvPr id="582" name="Groupe 581">
            <a:extLst>
              <a:ext uri="{FF2B5EF4-FFF2-40B4-BE49-F238E27FC236}">
                <a16:creationId xmlns:a16="http://schemas.microsoft.com/office/drawing/2014/main" id="{DD758133-00A8-4F76-8439-08E3A000BE4A}"/>
              </a:ext>
            </a:extLst>
          </p:cNvPr>
          <p:cNvGrpSpPr/>
          <p:nvPr/>
        </p:nvGrpSpPr>
        <p:grpSpPr>
          <a:xfrm>
            <a:off x="311945" y="2516480"/>
            <a:ext cx="505079" cy="505079"/>
            <a:chOff x="414075" y="5176157"/>
            <a:chExt cx="719997" cy="719997"/>
          </a:xfrm>
        </p:grpSpPr>
        <p:sp>
          <p:nvSpPr>
            <p:cNvPr id="583" name="Ellipse 582">
              <a:extLst>
                <a:ext uri="{FF2B5EF4-FFF2-40B4-BE49-F238E27FC236}">
                  <a16:creationId xmlns:a16="http://schemas.microsoft.com/office/drawing/2014/main" id="{4153DC95-0E18-4898-9742-3928EC486F72}"/>
                </a:ext>
              </a:extLst>
            </p:cNvPr>
            <p:cNvSpPr/>
            <p:nvPr/>
          </p:nvSpPr>
          <p:spPr>
            <a:xfrm>
              <a:off x="414075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fr-FR" sz="1013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584" name="Graphique 583">
              <a:extLst>
                <a:ext uri="{FF2B5EF4-FFF2-40B4-BE49-F238E27FC236}">
                  <a16:creationId xmlns:a16="http://schemas.microsoft.com/office/drawing/2014/main" id="{4B8B0E10-E69E-4EEE-AF21-80C15428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39657" y="5376139"/>
              <a:ext cx="469994" cy="320032"/>
            </a:xfrm>
            <a:prstGeom prst="rect">
              <a:avLst/>
            </a:prstGeom>
          </p:spPr>
        </p:pic>
      </p:grpSp>
      <p:grpSp>
        <p:nvGrpSpPr>
          <p:cNvPr id="585" name="Groupe 584">
            <a:extLst>
              <a:ext uri="{FF2B5EF4-FFF2-40B4-BE49-F238E27FC236}">
                <a16:creationId xmlns:a16="http://schemas.microsoft.com/office/drawing/2014/main" id="{C9F94D54-8EA0-4F49-887F-08DEF4FF782B}"/>
              </a:ext>
            </a:extLst>
          </p:cNvPr>
          <p:cNvGrpSpPr/>
          <p:nvPr/>
        </p:nvGrpSpPr>
        <p:grpSpPr>
          <a:xfrm>
            <a:off x="991226" y="2516480"/>
            <a:ext cx="505079" cy="505079"/>
            <a:chOff x="1382397" y="5176157"/>
            <a:chExt cx="719997" cy="719997"/>
          </a:xfrm>
        </p:grpSpPr>
        <p:sp>
          <p:nvSpPr>
            <p:cNvPr id="586" name="Ellipse 585">
              <a:extLst>
                <a:ext uri="{FF2B5EF4-FFF2-40B4-BE49-F238E27FC236}">
                  <a16:creationId xmlns:a16="http://schemas.microsoft.com/office/drawing/2014/main" id="{687709FB-93C9-422C-A756-DC622AB91BD3}"/>
                </a:ext>
              </a:extLst>
            </p:cNvPr>
            <p:cNvSpPr/>
            <p:nvPr/>
          </p:nvSpPr>
          <p:spPr>
            <a:xfrm>
              <a:off x="1382397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fr-FR" sz="1013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587" name="Graphique 586">
              <a:extLst>
                <a:ext uri="{FF2B5EF4-FFF2-40B4-BE49-F238E27FC236}">
                  <a16:creationId xmlns:a16="http://schemas.microsoft.com/office/drawing/2014/main" id="{D77D1054-6DED-45CB-92ED-C02E747B1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512095" y="5411589"/>
              <a:ext cx="461961" cy="249132"/>
            </a:xfrm>
            <a:prstGeom prst="rect">
              <a:avLst/>
            </a:prstGeom>
          </p:spPr>
        </p:pic>
      </p:grpSp>
      <p:grpSp>
        <p:nvGrpSpPr>
          <p:cNvPr id="588" name="Groupe 587">
            <a:extLst>
              <a:ext uri="{FF2B5EF4-FFF2-40B4-BE49-F238E27FC236}">
                <a16:creationId xmlns:a16="http://schemas.microsoft.com/office/drawing/2014/main" id="{AC34166A-F792-4A66-B47E-A604B9B49FFD}"/>
              </a:ext>
            </a:extLst>
          </p:cNvPr>
          <p:cNvGrpSpPr/>
          <p:nvPr/>
        </p:nvGrpSpPr>
        <p:grpSpPr>
          <a:xfrm>
            <a:off x="5747685" y="2516480"/>
            <a:ext cx="505079" cy="505079"/>
            <a:chOff x="2350716" y="5176157"/>
            <a:chExt cx="719997" cy="719997"/>
          </a:xfrm>
        </p:grpSpPr>
        <p:sp>
          <p:nvSpPr>
            <p:cNvPr id="589" name="Ellipse 588">
              <a:extLst>
                <a:ext uri="{FF2B5EF4-FFF2-40B4-BE49-F238E27FC236}">
                  <a16:creationId xmlns:a16="http://schemas.microsoft.com/office/drawing/2014/main" id="{E3998DD7-BBA1-41C9-98D9-2AC443C03950}"/>
                </a:ext>
              </a:extLst>
            </p:cNvPr>
            <p:cNvSpPr/>
            <p:nvPr/>
          </p:nvSpPr>
          <p:spPr>
            <a:xfrm>
              <a:off x="2350716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fr-FR" sz="1013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590" name="Graphique 589">
              <a:extLst>
                <a:ext uri="{FF2B5EF4-FFF2-40B4-BE49-F238E27FC236}">
                  <a16:creationId xmlns:a16="http://schemas.microsoft.com/office/drawing/2014/main" id="{722AF810-68C8-49BC-AF16-C895F5C0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479196" y="5312951"/>
              <a:ext cx="464030" cy="446409"/>
            </a:xfrm>
            <a:prstGeom prst="rect">
              <a:avLst/>
            </a:prstGeom>
          </p:spPr>
        </p:pic>
      </p:grpSp>
      <p:grpSp>
        <p:nvGrpSpPr>
          <p:cNvPr id="591" name="Group 124">
            <a:extLst>
              <a:ext uri="{FF2B5EF4-FFF2-40B4-BE49-F238E27FC236}">
                <a16:creationId xmlns:a16="http://schemas.microsoft.com/office/drawing/2014/main" id="{4427083F-1D75-4074-B546-1C99C0455978}"/>
              </a:ext>
            </a:extLst>
          </p:cNvPr>
          <p:cNvGrpSpPr>
            <a:grpSpLocks/>
          </p:cNvGrpSpPr>
          <p:nvPr/>
        </p:nvGrpSpPr>
        <p:grpSpPr>
          <a:xfrm>
            <a:off x="1674139" y="2516480"/>
            <a:ext cx="505079" cy="505079"/>
            <a:chOff x="3319038" y="5176157"/>
            <a:chExt cx="719997" cy="719997"/>
          </a:xfrm>
        </p:grpSpPr>
        <p:sp>
          <p:nvSpPr>
            <p:cNvPr id="592" name="Ellipse 591">
              <a:extLst>
                <a:ext uri="{FF2B5EF4-FFF2-40B4-BE49-F238E27FC236}">
                  <a16:creationId xmlns:a16="http://schemas.microsoft.com/office/drawing/2014/main" id="{00CDFD2A-6531-438B-86F1-18C99D08AD8F}"/>
                </a:ext>
              </a:extLst>
            </p:cNvPr>
            <p:cNvSpPr/>
            <p:nvPr/>
          </p:nvSpPr>
          <p:spPr>
            <a:xfrm>
              <a:off x="3319038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fr-FR" sz="1013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593" name="Graphique 592">
              <a:extLst>
                <a:ext uri="{FF2B5EF4-FFF2-40B4-BE49-F238E27FC236}">
                  <a16:creationId xmlns:a16="http://schemas.microsoft.com/office/drawing/2014/main" id="{CD3A7E8B-78DA-47CE-92BB-40E728C44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3447490" y="5368690"/>
              <a:ext cx="462523" cy="334930"/>
            </a:xfrm>
            <a:prstGeom prst="rect">
              <a:avLst/>
            </a:prstGeom>
          </p:spPr>
        </p:pic>
      </p:grpSp>
      <p:grpSp>
        <p:nvGrpSpPr>
          <p:cNvPr id="594" name="Groupe 593">
            <a:extLst>
              <a:ext uri="{FF2B5EF4-FFF2-40B4-BE49-F238E27FC236}">
                <a16:creationId xmlns:a16="http://schemas.microsoft.com/office/drawing/2014/main" id="{C2E367DD-877A-43A3-898B-6DE2D2F3F0DC}"/>
              </a:ext>
            </a:extLst>
          </p:cNvPr>
          <p:cNvGrpSpPr/>
          <p:nvPr/>
        </p:nvGrpSpPr>
        <p:grpSpPr>
          <a:xfrm>
            <a:off x="4393867" y="2516480"/>
            <a:ext cx="505079" cy="505079"/>
            <a:chOff x="4287359" y="5176157"/>
            <a:chExt cx="719997" cy="719997"/>
          </a:xfrm>
        </p:grpSpPr>
        <p:sp>
          <p:nvSpPr>
            <p:cNvPr id="595" name="Ellipse 594">
              <a:extLst>
                <a:ext uri="{FF2B5EF4-FFF2-40B4-BE49-F238E27FC236}">
                  <a16:creationId xmlns:a16="http://schemas.microsoft.com/office/drawing/2014/main" id="{31C5C263-E704-4DB3-A61A-DDAA346C8AA6}"/>
                </a:ext>
              </a:extLst>
            </p:cNvPr>
            <p:cNvSpPr/>
            <p:nvPr/>
          </p:nvSpPr>
          <p:spPr>
            <a:xfrm>
              <a:off x="4287359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fr-FR" sz="1013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596" name="Graphique 595">
              <a:extLst>
                <a:ext uri="{FF2B5EF4-FFF2-40B4-BE49-F238E27FC236}">
                  <a16:creationId xmlns:a16="http://schemas.microsoft.com/office/drawing/2014/main" id="{C0F0EB1E-D5BF-4C50-B88C-7688B735C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4458584" y="5304972"/>
              <a:ext cx="375443" cy="462366"/>
            </a:xfrm>
            <a:prstGeom prst="rect">
              <a:avLst/>
            </a:prstGeom>
          </p:spPr>
        </p:pic>
      </p:grpSp>
      <p:grpSp>
        <p:nvGrpSpPr>
          <p:cNvPr id="597" name="Groupe 596">
            <a:extLst>
              <a:ext uri="{FF2B5EF4-FFF2-40B4-BE49-F238E27FC236}">
                <a16:creationId xmlns:a16="http://schemas.microsoft.com/office/drawing/2014/main" id="{40CE02A0-1F8C-4FEB-B6E8-1DE4E6902BF1}"/>
              </a:ext>
            </a:extLst>
          </p:cNvPr>
          <p:cNvGrpSpPr/>
          <p:nvPr/>
        </p:nvGrpSpPr>
        <p:grpSpPr>
          <a:xfrm>
            <a:off x="5079341" y="2516480"/>
            <a:ext cx="505079" cy="505079"/>
            <a:chOff x="5255681" y="5176157"/>
            <a:chExt cx="719997" cy="719997"/>
          </a:xfrm>
        </p:grpSpPr>
        <p:sp>
          <p:nvSpPr>
            <p:cNvPr id="598" name="Ellipse 597">
              <a:extLst>
                <a:ext uri="{FF2B5EF4-FFF2-40B4-BE49-F238E27FC236}">
                  <a16:creationId xmlns:a16="http://schemas.microsoft.com/office/drawing/2014/main" id="{26E348E3-8642-4517-A391-0B7DF9D19313}"/>
                </a:ext>
              </a:extLst>
            </p:cNvPr>
            <p:cNvSpPr/>
            <p:nvPr/>
          </p:nvSpPr>
          <p:spPr>
            <a:xfrm>
              <a:off x="5255681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fr-FR" sz="1013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599" name="Graphique 598">
              <a:extLst>
                <a:ext uri="{FF2B5EF4-FFF2-40B4-BE49-F238E27FC236}">
                  <a16:creationId xmlns:a16="http://schemas.microsoft.com/office/drawing/2014/main" id="{6D721522-6D6C-4C97-9631-9F866AC29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5386964" y="5376599"/>
              <a:ext cx="463736" cy="319113"/>
            </a:xfrm>
            <a:prstGeom prst="rect">
              <a:avLst/>
            </a:prstGeom>
          </p:spPr>
        </p:pic>
      </p:grpSp>
      <p:grpSp>
        <p:nvGrpSpPr>
          <p:cNvPr id="600" name="Groupe 599">
            <a:extLst>
              <a:ext uri="{FF2B5EF4-FFF2-40B4-BE49-F238E27FC236}">
                <a16:creationId xmlns:a16="http://schemas.microsoft.com/office/drawing/2014/main" id="{4F84D0BD-BA4C-4502-8BD7-915D52FB0DB7}"/>
              </a:ext>
            </a:extLst>
          </p:cNvPr>
          <p:cNvGrpSpPr/>
          <p:nvPr/>
        </p:nvGrpSpPr>
        <p:grpSpPr>
          <a:xfrm>
            <a:off x="3031319" y="2516480"/>
            <a:ext cx="505079" cy="505079"/>
            <a:chOff x="6223999" y="5176157"/>
            <a:chExt cx="719997" cy="719997"/>
          </a:xfrm>
        </p:grpSpPr>
        <p:sp>
          <p:nvSpPr>
            <p:cNvPr id="601" name="Ellipse 600">
              <a:extLst>
                <a:ext uri="{FF2B5EF4-FFF2-40B4-BE49-F238E27FC236}">
                  <a16:creationId xmlns:a16="http://schemas.microsoft.com/office/drawing/2014/main" id="{749F3476-14A7-4A36-9BF5-C6D3D820B246}"/>
                </a:ext>
              </a:extLst>
            </p:cNvPr>
            <p:cNvSpPr/>
            <p:nvPr/>
          </p:nvSpPr>
          <p:spPr>
            <a:xfrm>
              <a:off x="6223999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fr-FR" sz="1013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602" name="Graphique 601">
              <a:extLst>
                <a:ext uri="{FF2B5EF4-FFF2-40B4-BE49-F238E27FC236}">
                  <a16:creationId xmlns:a16="http://schemas.microsoft.com/office/drawing/2014/main" id="{2492E5EE-43BE-43B1-BA99-6844B4EDE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6350218" y="5361032"/>
              <a:ext cx="464919" cy="350247"/>
            </a:xfrm>
            <a:prstGeom prst="rect">
              <a:avLst/>
            </a:prstGeom>
          </p:spPr>
        </p:pic>
      </p:grpSp>
      <p:grpSp>
        <p:nvGrpSpPr>
          <p:cNvPr id="603" name="Groupe 602">
            <a:extLst>
              <a:ext uri="{FF2B5EF4-FFF2-40B4-BE49-F238E27FC236}">
                <a16:creationId xmlns:a16="http://schemas.microsoft.com/office/drawing/2014/main" id="{3E6D7C94-7F9A-4C8A-9F3E-AF27D09D6479}"/>
              </a:ext>
            </a:extLst>
          </p:cNvPr>
          <p:cNvGrpSpPr/>
          <p:nvPr/>
        </p:nvGrpSpPr>
        <p:grpSpPr>
          <a:xfrm>
            <a:off x="3718570" y="2516480"/>
            <a:ext cx="505079" cy="505079"/>
            <a:chOff x="7192321" y="5176157"/>
            <a:chExt cx="719997" cy="719997"/>
          </a:xfrm>
        </p:grpSpPr>
        <p:sp>
          <p:nvSpPr>
            <p:cNvPr id="604" name="Ellipse 603">
              <a:extLst>
                <a:ext uri="{FF2B5EF4-FFF2-40B4-BE49-F238E27FC236}">
                  <a16:creationId xmlns:a16="http://schemas.microsoft.com/office/drawing/2014/main" id="{A7C2BC95-5B00-4C83-A01E-053B7842E311}"/>
                </a:ext>
              </a:extLst>
            </p:cNvPr>
            <p:cNvSpPr/>
            <p:nvPr/>
          </p:nvSpPr>
          <p:spPr>
            <a:xfrm>
              <a:off x="7192321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fr-FR" sz="1013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605" name="Graphique 604">
              <a:extLst>
                <a:ext uri="{FF2B5EF4-FFF2-40B4-BE49-F238E27FC236}">
                  <a16:creationId xmlns:a16="http://schemas.microsoft.com/office/drawing/2014/main" id="{04A82E74-6353-4C39-8328-C81DCEB0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7326851" y="5309937"/>
              <a:ext cx="452437" cy="452437"/>
            </a:xfrm>
            <a:prstGeom prst="rect">
              <a:avLst/>
            </a:prstGeom>
          </p:spPr>
        </p:pic>
      </p:grpSp>
      <p:grpSp>
        <p:nvGrpSpPr>
          <p:cNvPr id="606" name="Groupe 605">
            <a:extLst>
              <a:ext uri="{FF2B5EF4-FFF2-40B4-BE49-F238E27FC236}">
                <a16:creationId xmlns:a16="http://schemas.microsoft.com/office/drawing/2014/main" id="{7200971D-D3DA-42CC-8A45-1FAB0D855976}"/>
              </a:ext>
            </a:extLst>
          </p:cNvPr>
          <p:cNvGrpSpPr/>
          <p:nvPr/>
        </p:nvGrpSpPr>
        <p:grpSpPr>
          <a:xfrm>
            <a:off x="2353767" y="2516480"/>
            <a:ext cx="505079" cy="505079"/>
            <a:chOff x="8160639" y="5176157"/>
            <a:chExt cx="719997" cy="719997"/>
          </a:xfrm>
        </p:grpSpPr>
        <p:sp>
          <p:nvSpPr>
            <p:cNvPr id="607" name="Ellipse 606">
              <a:extLst>
                <a:ext uri="{FF2B5EF4-FFF2-40B4-BE49-F238E27FC236}">
                  <a16:creationId xmlns:a16="http://schemas.microsoft.com/office/drawing/2014/main" id="{A8E395E7-542E-4F94-85D7-4ACB74AFE656}"/>
                </a:ext>
              </a:extLst>
            </p:cNvPr>
            <p:cNvSpPr/>
            <p:nvPr/>
          </p:nvSpPr>
          <p:spPr>
            <a:xfrm>
              <a:off x="8160639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fr-FR" sz="1013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608" name="Graphique 607">
              <a:extLst>
                <a:ext uri="{FF2B5EF4-FFF2-40B4-BE49-F238E27FC236}">
                  <a16:creationId xmlns:a16="http://schemas.microsoft.com/office/drawing/2014/main" id="{7616FF12-DA59-43B6-AFD5-EEF56234B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8288668" y="5386930"/>
              <a:ext cx="461632" cy="298450"/>
            </a:xfrm>
            <a:prstGeom prst="rect">
              <a:avLst/>
            </a:prstGeom>
          </p:spPr>
        </p:pic>
      </p:grpSp>
      <p:grpSp>
        <p:nvGrpSpPr>
          <p:cNvPr id="609" name="Groupe 608">
            <a:extLst>
              <a:ext uri="{FF2B5EF4-FFF2-40B4-BE49-F238E27FC236}">
                <a16:creationId xmlns:a16="http://schemas.microsoft.com/office/drawing/2014/main" id="{D3B1F94F-67D6-4B02-920A-BAFE767A8F8B}"/>
              </a:ext>
            </a:extLst>
          </p:cNvPr>
          <p:cNvGrpSpPr/>
          <p:nvPr/>
        </p:nvGrpSpPr>
        <p:grpSpPr>
          <a:xfrm>
            <a:off x="6435052" y="2516480"/>
            <a:ext cx="505079" cy="505079"/>
            <a:chOff x="10097276" y="5176157"/>
            <a:chExt cx="719997" cy="719997"/>
          </a:xfrm>
        </p:grpSpPr>
        <p:sp>
          <p:nvSpPr>
            <p:cNvPr id="610" name="Ellipse 609">
              <a:extLst>
                <a:ext uri="{FF2B5EF4-FFF2-40B4-BE49-F238E27FC236}">
                  <a16:creationId xmlns:a16="http://schemas.microsoft.com/office/drawing/2014/main" id="{DDFDF662-7CAF-4349-A686-5D93C08E833E}"/>
                </a:ext>
              </a:extLst>
            </p:cNvPr>
            <p:cNvSpPr/>
            <p:nvPr/>
          </p:nvSpPr>
          <p:spPr>
            <a:xfrm>
              <a:off x="10097276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fr-FR" sz="1013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611" name="Graphique 610">
              <a:extLst>
                <a:ext uri="{FF2B5EF4-FFF2-40B4-BE49-F238E27FC236}">
                  <a16:creationId xmlns:a16="http://schemas.microsoft.com/office/drawing/2014/main" id="{42742B4B-973F-43A4-BD2F-9E102FBDC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0338861" y="5329661"/>
              <a:ext cx="235767" cy="412988"/>
            </a:xfrm>
            <a:prstGeom prst="rect">
              <a:avLst/>
            </a:prstGeom>
          </p:spPr>
        </p:pic>
      </p:grpSp>
      <p:grpSp>
        <p:nvGrpSpPr>
          <p:cNvPr id="612" name="Group 11">
            <a:extLst>
              <a:ext uri="{FF2B5EF4-FFF2-40B4-BE49-F238E27FC236}">
                <a16:creationId xmlns:a16="http://schemas.microsoft.com/office/drawing/2014/main" id="{6C39F187-ABFB-4069-8DC6-12F54904855C}"/>
              </a:ext>
            </a:extLst>
          </p:cNvPr>
          <p:cNvGrpSpPr>
            <a:grpSpLocks/>
          </p:cNvGrpSpPr>
          <p:nvPr/>
        </p:nvGrpSpPr>
        <p:grpSpPr bwMode="auto">
          <a:xfrm>
            <a:off x="2353766" y="3191475"/>
            <a:ext cx="505081" cy="505081"/>
            <a:chOff x="1038" y="2510"/>
            <a:chExt cx="558" cy="558"/>
          </a:xfrm>
        </p:grpSpPr>
        <p:sp>
          <p:nvSpPr>
            <p:cNvPr id="613" name="Freeform 12">
              <a:extLst>
                <a:ext uri="{FF2B5EF4-FFF2-40B4-BE49-F238E27FC236}">
                  <a16:creationId xmlns:a16="http://schemas.microsoft.com/office/drawing/2014/main" id="{A8BEAD9D-4EF9-42DC-9204-A37C2AC52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" y="2510"/>
              <a:ext cx="558" cy="558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14" name="Line 13">
              <a:extLst>
                <a:ext uri="{FF2B5EF4-FFF2-40B4-BE49-F238E27FC236}">
                  <a16:creationId xmlns:a16="http://schemas.microsoft.com/office/drawing/2014/main" id="{9ABF4C51-E573-4245-A0E8-6BC10D248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2890"/>
              <a:ext cx="256" cy="0"/>
            </a:xfrm>
            <a:prstGeom prst="line">
              <a:avLst/>
            </a:prstGeom>
            <a:noFill/>
            <a:ln w="12700" cap="rnd">
              <a:solidFill>
                <a:srgbClr val="FC0D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15" name="Oval 14">
              <a:extLst>
                <a:ext uri="{FF2B5EF4-FFF2-40B4-BE49-F238E27FC236}">
                  <a16:creationId xmlns:a16="http://schemas.microsoft.com/office/drawing/2014/main" id="{5CB507F1-94EF-4B19-96C8-8735B2255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664"/>
              <a:ext cx="89" cy="86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16" name="Oval 15">
              <a:extLst>
                <a:ext uri="{FF2B5EF4-FFF2-40B4-BE49-F238E27FC236}">
                  <a16:creationId xmlns:a16="http://schemas.microsoft.com/office/drawing/2014/main" id="{A6ADC1AC-D573-4D42-86A5-875D905D3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2664"/>
              <a:ext cx="89" cy="86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617" name="Group 18">
            <a:extLst>
              <a:ext uri="{FF2B5EF4-FFF2-40B4-BE49-F238E27FC236}">
                <a16:creationId xmlns:a16="http://schemas.microsoft.com/office/drawing/2014/main" id="{1998564C-FE85-4850-B677-6998A9BA887D}"/>
              </a:ext>
            </a:extLst>
          </p:cNvPr>
          <p:cNvGrpSpPr>
            <a:grpSpLocks/>
          </p:cNvGrpSpPr>
          <p:nvPr/>
        </p:nvGrpSpPr>
        <p:grpSpPr bwMode="auto">
          <a:xfrm>
            <a:off x="1674139" y="3834346"/>
            <a:ext cx="505079" cy="505079"/>
            <a:chOff x="663" y="2579"/>
            <a:chExt cx="559" cy="558"/>
          </a:xfrm>
        </p:grpSpPr>
        <p:sp>
          <p:nvSpPr>
            <p:cNvPr id="618" name="Oval 19">
              <a:extLst>
                <a:ext uri="{FF2B5EF4-FFF2-40B4-BE49-F238E27FC236}">
                  <a16:creationId xmlns:a16="http://schemas.microsoft.com/office/drawing/2014/main" id="{0DC70018-207D-443D-B27C-485F39268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579"/>
              <a:ext cx="559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19" name="Freeform 20">
              <a:extLst>
                <a:ext uri="{FF2B5EF4-FFF2-40B4-BE49-F238E27FC236}">
                  <a16:creationId xmlns:a16="http://schemas.microsoft.com/office/drawing/2014/main" id="{151405CB-EC85-43EE-A34F-1CB10D5DF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2947"/>
              <a:ext cx="257" cy="65"/>
            </a:xfrm>
            <a:custGeom>
              <a:avLst/>
              <a:gdLst>
                <a:gd name="T0" fmla="*/ 0 w 92"/>
                <a:gd name="T1" fmla="*/ 0 h 23"/>
                <a:gd name="T2" fmla="*/ 46 w 92"/>
                <a:gd name="T3" fmla="*/ 23 h 23"/>
                <a:gd name="T4" fmla="*/ 92 w 92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3">
                  <a:moveTo>
                    <a:pt x="0" y="0"/>
                  </a:moveTo>
                  <a:cubicBezTo>
                    <a:pt x="0" y="0"/>
                    <a:pt x="12" y="23"/>
                    <a:pt x="46" y="23"/>
                  </a:cubicBezTo>
                  <a:cubicBezTo>
                    <a:pt x="80" y="23"/>
                    <a:pt x="92" y="0"/>
                    <a:pt x="92" y="0"/>
                  </a:cubicBezTo>
                </a:path>
              </a:pathLst>
            </a:custGeom>
            <a:noFill/>
            <a:ln w="142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0" name="Oval 21">
              <a:extLst>
                <a:ext uri="{FF2B5EF4-FFF2-40B4-BE49-F238E27FC236}">
                  <a16:creationId xmlns:a16="http://schemas.microsoft.com/office/drawing/2014/main" id="{F6C5FAF9-4E5A-4EC6-A9B7-8D7BFD04B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2733"/>
              <a:ext cx="90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1" name="Oval 22">
              <a:extLst>
                <a:ext uri="{FF2B5EF4-FFF2-40B4-BE49-F238E27FC236}">
                  <a16:creationId xmlns:a16="http://schemas.microsoft.com/office/drawing/2014/main" id="{83A457B9-8BF3-4D60-BEBE-E3A4B2C65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" y="2733"/>
              <a:ext cx="90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622" name="Group 25">
            <a:extLst>
              <a:ext uri="{FF2B5EF4-FFF2-40B4-BE49-F238E27FC236}">
                <a16:creationId xmlns:a16="http://schemas.microsoft.com/office/drawing/2014/main" id="{C4C5F251-EA65-4F1C-9252-F641942EB634}"/>
              </a:ext>
            </a:extLst>
          </p:cNvPr>
          <p:cNvGrpSpPr>
            <a:grpSpLocks/>
          </p:cNvGrpSpPr>
          <p:nvPr/>
        </p:nvGrpSpPr>
        <p:grpSpPr bwMode="auto">
          <a:xfrm>
            <a:off x="1668403" y="3191474"/>
            <a:ext cx="510818" cy="501329"/>
            <a:chOff x="345" y="2228"/>
            <a:chExt cx="323" cy="317"/>
          </a:xfrm>
        </p:grpSpPr>
        <p:sp>
          <p:nvSpPr>
            <p:cNvPr id="623" name="Freeform 26">
              <a:extLst>
                <a:ext uri="{FF2B5EF4-FFF2-40B4-BE49-F238E27FC236}">
                  <a16:creationId xmlns:a16="http://schemas.microsoft.com/office/drawing/2014/main" id="{2C37488F-44B0-4596-9B1D-2E7E1C56B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" y="2228"/>
              <a:ext cx="323" cy="317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4" name="Freeform 27">
              <a:extLst>
                <a:ext uri="{FF2B5EF4-FFF2-40B4-BE49-F238E27FC236}">
                  <a16:creationId xmlns:a16="http://schemas.microsoft.com/office/drawing/2014/main" id="{54712BB3-2B2E-4051-9A1F-7BBC9E8EC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437"/>
              <a:ext cx="149" cy="37"/>
            </a:xfrm>
            <a:custGeom>
              <a:avLst/>
              <a:gdLst>
                <a:gd name="T0" fmla="*/ 0 w 92"/>
                <a:gd name="T1" fmla="*/ 0 h 23"/>
                <a:gd name="T2" fmla="*/ 46 w 92"/>
                <a:gd name="T3" fmla="*/ 23 h 23"/>
                <a:gd name="T4" fmla="*/ 92 w 92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3">
                  <a:moveTo>
                    <a:pt x="0" y="0"/>
                  </a:moveTo>
                  <a:cubicBezTo>
                    <a:pt x="0" y="0"/>
                    <a:pt x="12" y="23"/>
                    <a:pt x="46" y="23"/>
                  </a:cubicBezTo>
                  <a:cubicBezTo>
                    <a:pt x="80" y="23"/>
                    <a:pt x="92" y="0"/>
                    <a:pt x="92" y="0"/>
                  </a:cubicBezTo>
                </a:path>
              </a:pathLst>
            </a:custGeom>
            <a:noFill/>
            <a:ln w="7938" cap="rnd">
              <a:solidFill>
                <a:srgbClr val="FC0D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5" name="Oval 28">
              <a:extLst>
                <a:ext uri="{FF2B5EF4-FFF2-40B4-BE49-F238E27FC236}">
                  <a16:creationId xmlns:a16="http://schemas.microsoft.com/office/drawing/2014/main" id="{F03012F6-6F76-413D-A47B-993167716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2315"/>
              <a:ext cx="52" cy="49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6" name="Oval 29">
              <a:extLst>
                <a:ext uri="{FF2B5EF4-FFF2-40B4-BE49-F238E27FC236}">
                  <a16:creationId xmlns:a16="http://schemas.microsoft.com/office/drawing/2014/main" id="{1DCA62E9-080A-41DE-BEC9-29D08C1A7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2315"/>
              <a:ext cx="52" cy="49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627" name="Group 35">
            <a:extLst>
              <a:ext uri="{FF2B5EF4-FFF2-40B4-BE49-F238E27FC236}">
                <a16:creationId xmlns:a16="http://schemas.microsoft.com/office/drawing/2014/main" id="{5CB66862-B0FE-4C04-BF2D-C9C9E7A45BD9}"/>
              </a:ext>
            </a:extLst>
          </p:cNvPr>
          <p:cNvGrpSpPr>
            <a:grpSpLocks/>
          </p:cNvGrpSpPr>
          <p:nvPr/>
        </p:nvGrpSpPr>
        <p:grpSpPr bwMode="auto">
          <a:xfrm>
            <a:off x="311945" y="3838098"/>
            <a:ext cx="505079" cy="505079"/>
            <a:chOff x="315" y="2335"/>
            <a:chExt cx="323" cy="317"/>
          </a:xfrm>
        </p:grpSpPr>
        <p:sp>
          <p:nvSpPr>
            <p:cNvPr id="628" name="Oval 36">
              <a:extLst>
                <a:ext uri="{FF2B5EF4-FFF2-40B4-BE49-F238E27FC236}">
                  <a16:creationId xmlns:a16="http://schemas.microsoft.com/office/drawing/2014/main" id="{20467C95-374C-454C-B522-B552EEBF8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" y="2335"/>
              <a:ext cx="323" cy="317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9" name="Freeform 37">
              <a:extLst>
                <a:ext uri="{FF2B5EF4-FFF2-40B4-BE49-F238E27FC236}">
                  <a16:creationId xmlns:a16="http://schemas.microsoft.com/office/drawing/2014/main" id="{474236A1-DADF-4C66-9F36-B73E512A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473"/>
              <a:ext cx="54" cy="98"/>
            </a:xfrm>
            <a:custGeom>
              <a:avLst/>
              <a:gdLst>
                <a:gd name="T0" fmla="*/ 28 w 33"/>
                <a:gd name="T1" fmla="*/ 0 h 62"/>
                <a:gd name="T2" fmla="*/ 5 w 33"/>
                <a:gd name="T3" fmla="*/ 0 h 62"/>
                <a:gd name="T4" fmla="*/ 1 w 33"/>
                <a:gd name="T5" fmla="*/ 2 h 62"/>
                <a:gd name="T6" fmla="*/ 0 w 33"/>
                <a:gd name="T7" fmla="*/ 5 h 62"/>
                <a:gd name="T8" fmla="*/ 0 w 33"/>
                <a:gd name="T9" fmla="*/ 57 h 62"/>
                <a:gd name="T10" fmla="*/ 1 w 33"/>
                <a:gd name="T11" fmla="*/ 60 h 62"/>
                <a:gd name="T12" fmla="*/ 5 w 33"/>
                <a:gd name="T13" fmla="*/ 62 h 62"/>
                <a:gd name="T14" fmla="*/ 28 w 33"/>
                <a:gd name="T15" fmla="*/ 62 h 62"/>
                <a:gd name="T16" fmla="*/ 32 w 33"/>
                <a:gd name="T17" fmla="*/ 60 h 62"/>
                <a:gd name="T18" fmla="*/ 33 w 33"/>
                <a:gd name="T19" fmla="*/ 57 h 62"/>
                <a:gd name="T20" fmla="*/ 33 w 33"/>
                <a:gd name="T21" fmla="*/ 5 h 62"/>
                <a:gd name="T22" fmla="*/ 32 w 33"/>
                <a:gd name="T23" fmla="*/ 2 h 62"/>
                <a:gd name="T24" fmla="*/ 28 w 33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2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2" y="61"/>
                    <a:pt x="4" y="62"/>
                    <a:pt x="5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3" y="59"/>
                    <a:pt x="33" y="58"/>
                    <a:pt x="33" y="5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0" name="Freeform 38">
              <a:extLst>
                <a:ext uri="{FF2B5EF4-FFF2-40B4-BE49-F238E27FC236}">
                  <a16:creationId xmlns:a16="http://schemas.microsoft.com/office/drawing/2014/main" id="{1412482B-A400-4B24-AF52-A3A639EB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392"/>
              <a:ext cx="145" cy="195"/>
            </a:xfrm>
            <a:custGeom>
              <a:avLst/>
              <a:gdLst>
                <a:gd name="T0" fmla="*/ 85 w 90"/>
                <a:gd name="T1" fmla="*/ 46 h 123"/>
                <a:gd name="T2" fmla="*/ 75 w 90"/>
                <a:gd name="T3" fmla="*/ 41 h 123"/>
                <a:gd name="T4" fmla="*/ 52 w 90"/>
                <a:gd name="T5" fmla="*/ 41 h 123"/>
                <a:gd name="T6" fmla="*/ 53 w 90"/>
                <a:gd name="T7" fmla="*/ 39 h 123"/>
                <a:gd name="T8" fmla="*/ 54 w 90"/>
                <a:gd name="T9" fmla="*/ 37 h 123"/>
                <a:gd name="T10" fmla="*/ 55 w 90"/>
                <a:gd name="T11" fmla="*/ 36 h 123"/>
                <a:gd name="T12" fmla="*/ 57 w 90"/>
                <a:gd name="T13" fmla="*/ 31 h 123"/>
                <a:gd name="T14" fmla="*/ 59 w 90"/>
                <a:gd name="T15" fmla="*/ 27 h 123"/>
                <a:gd name="T16" fmla="*/ 59 w 90"/>
                <a:gd name="T17" fmla="*/ 20 h 123"/>
                <a:gd name="T18" fmla="*/ 59 w 90"/>
                <a:gd name="T19" fmla="*/ 17 h 123"/>
                <a:gd name="T20" fmla="*/ 59 w 90"/>
                <a:gd name="T21" fmla="*/ 14 h 123"/>
                <a:gd name="T22" fmla="*/ 58 w 90"/>
                <a:gd name="T23" fmla="*/ 10 h 123"/>
                <a:gd name="T24" fmla="*/ 56 w 90"/>
                <a:gd name="T25" fmla="*/ 6 h 123"/>
                <a:gd name="T26" fmla="*/ 53 w 90"/>
                <a:gd name="T27" fmla="*/ 3 h 123"/>
                <a:gd name="T28" fmla="*/ 48 w 90"/>
                <a:gd name="T29" fmla="*/ 1 h 123"/>
                <a:gd name="T30" fmla="*/ 41 w 90"/>
                <a:gd name="T31" fmla="*/ 0 h 123"/>
                <a:gd name="T32" fmla="*/ 38 w 90"/>
                <a:gd name="T33" fmla="*/ 2 h 123"/>
                <a:gd name="T34" fmla="*/ 35 w 90"/>
                <a:gd name="T35" fmla="*/ 6 h 123"/>
                <a:gd name="T36" fmla="*/ 33 w 90"/>
                <a:gd name="T37" fmla="*/ 10 h 123"/>
                <a:gd name="T38" fmla="*/ 32 w 90"/>
                <a:gd name="T39" fmla="*/ 15 h 123"/>
                <a:gd name="T40" fmla="*/ 31 w 90"/>
                <a:gd name="T41" fmla="*/ 19 h 123"/>
                <a:gd name="T42" fmla="*/ 30 w 90"/>
                <a:gd name="T43" fmla="*/ 23 h 123"/>
                <a:gd name="T44" fmla="*/ 27 w 90"/>
                <a:gd name="T45" fmla="*/ 27 h 123"/>
                <a:gd name="T46" fmla="*/ 19 w 90"/>
                <a:gd name="T47" fmla="*/ 37 h 123"/>
                <a:gd name="T48" fmla="*/ 11 w 90"/>
                <a:gd name="T49" fmla="*/ 46 h 123"/>
                <a:gd name="T50" fmla="*/ 5 w 90"/>
                <a:gd name="T51" fmla="*/ 51 h 123"/>
                <a:gd name="T52" fmla="*/ 2 w 90"/>
                <a:gd name="T53" fmla="*/ 53 h 123"/>
                <a:gd name="T54" fmla="*/ 0 w 90"/>
                <a:gd name="T55" fmla="*/ 56 h 123"/>
                <a:gd name="T56" fmla="*/ 0 w 90"/>
                <a:gd name="T57" fmla="*/ 108 h 123"/>
                <a:gd name="T58" fmla="*/ 2 w 90"/>
                <a:gd name="T59" fmla="*/ 111 h 123"/>
                <a:gd name="T60" fmla="*/ 5 w 90"/>
                <a:gd name="T61" fmla="*/ 113 h 123"/>
                <a:gd name="T62" fmla="*/ 18 w 90"/>
                <a:gd name="T63" fmla="*/ 116 h 123"/>
                <a:gd name="T64" fmla="*/ 28 w 90"/>
                <a:gd name="T65" fmla="*/ 119 h 123"/>
                <a:gd name="T66" fmla="*/ 38 w 90"/>
                <a:gd name="T67" fmla="*/ 122 h 123"/>
                <a:gd name="T68" fmla="*/ 49 w 90"/>
                <a:gd name="T69" fmla="*/ 123 h 123"/>
                <a:gd name="T70" fmla="*/ 59 w 90"/>
                <a:gd name="T71" fmla="*/ 123 h 123"/>
                <a:gd name="T72" fmla="*/ 75 w 90"/>
                <a:gd name="T73" fmla="*/ 117 h 123"/>
                <a:gd name="T74" fmla="*/ 79 w 90"/>
                <a:gd name="T75" fmla="*/ 102 h 123"/>
                <a:gd name="T76" fmla="*/ 83 w 90"/>
                <a:gd name="T77" fmla="*/ 95 h 123"/>
                <a:gd name="T78" fmla="*/ 83 w 90"/>
                <a:gd name="T79" fmla="*/ 85 h 123"/>
                <a:gd name="T80" fmla="*/ 87 w 90"/>
                <a:gd name="T81" fmla="*/ 74 h 123"/>
                <a:gd name="T82" fmla="*/ 86 w 90"/>
                <a:gd name="T83" fmla="*/ 68 h 123"/>
                <a:gd name="T84" fmla="*/ 90 w 90"/>
                <a:gd name="T85" fmla="*/ 56 h 123"/>
                <a:gd name="T86" fmla="*/ 85 w 90"/>
                <a:gd name="T87" fmla="*/ 4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23">
                  <a:moveTo>
                    <a:pt x="85" y="46"/>
                  </a:moveTo>
                  <a:cubicBezTo>
                    <a:pt x="82" y="42"/>
                    <a:pt x="79" y="41"/>
                    <a:pt x="75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0"/>
                    <a:pt x="53" y="40"/>
                    <a:pt x="53" y="39"/>
                  </a:cubicBezTo>
                  <a:cubicBezTo>
                    <a:pt x="53" y="39"/>
                    <a:pt x="54" y="38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6" y="34"/>
                    <a:pt x="56" y="33"/>
                    <a:pt x="57" y="31"/>
                  </a:cubicBezTo>
                  <a:cubicBezTo>
                    <a:pt x="58" y="30"/>
                    <a:pt x="58" y="29"/>
                    <a:pt x="59" y="27"/>
                  </a:cubicBezTo>
                  <a:cubicBezTo>
                    <a:pt x="59" y="25"/>
                    <a:pt x="59" y="23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9" y="17"/>
                    <a:pt x="59" y="15"/>
                    <a:pt x="59" y="14"/>
                  </a:cubicBezTo>
                  <a:cubicBezTo>
                    <a:pt x="59" y="12"/>
                    <a:pt x="58" y="11"/>
                    <a:pt x="58" y="10"/>
                  </a:cubicBezTo>
                  <a:cubicBezTo>
                    <a:pt x="57" y="9"/>
                    <a:pt x="57" y="7"/>
                    <a:pt x="56" y="6"/>
                  </a:cubicBezTo>
                  <a:cubicBezTo>
                    <a:pt x="55" y="5"/>
                    <a:pt x="54" y="4"/>
                    <a:pt x="53" y="3"/>
                  </a:cubicBezTo>
                  <a:cubicBezTo>
                    <a:pt x="51" y="2"/>
                    <a:pt x="50" y="1"/>
                    <a:pt x="48" y="1"/>
                  </a:cubicBezTo>
                  <a:cubicBezTo>
                    <a:pt x="46" y="0"/>
                    <a:pt x="44" y="0"/>
                    <a:pt x="41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37" y="3"/>
                    <a:pt x="36" y="4"/>
                    <a:pt x="35" y="6"/>
                  </a:cubicBezTo>
                  <a:cubicBezTo>
                    <a:pt x="34" y="7"/>
                    <a:pt x="34" y="9"/>
                    <a:pt x="33" y="10"/>
                  </a:cubicBezTo>
                  <a:cubicBezTo>
                    <a:pt x="33" y="11"/>
                    <a:pt x="33" y="12"/>
                    <a:pt x="32" y="15"/>
                  </a:cubicBezTo>
                  <a:cubicBezTo>
                    <a:pt x="32" y="17"/>
                    <a:pt x="32" y="18"/>
                    <a:pt x="31" y="19"/>
                  </a:cubicBezTo>
                  <a:cubicBezTo>
                    <a:pt x="31" y="20"/>
                    <a:pt x="31" y="22"/>
                    <a:pt x="30" y="23"/>
                  </a:cubicBezTo>
                  <a:cubicBezTo>
                    <a:pt x="29" y="25"/>
                    <a:pt x="28" y="26"/>
                    <a:pt x="27" y="27"/>
                  </a:cubicBezTo>
                  <a:cubicBezTo>
                    <a:pt x="26" y="29"/>
                    <a:pt x="23" y="32"/>
                    <a:pt x="19" y="37"/>
                  </a:cubicBezTo>
                  <a:cubicBezTo>
                    <a:pt x="17" y="40"/>
                    <a:pt x="14" y="43"/>
                    <a:pt x="11" y="46"/>
                  </a:cubicBezTo>
                  <a:cubicBezTo>
                    <a:pt x="9" y="49"/>
                    <a:pt x="7" y="51"/>
                    <a:pt x="5" y="51"/>
                  </a:cubicBezTo>
                  <a:cubicBezTo>
                    <a:pt x="4" y="51"/>
                    <a:pt x="3" y="52"/>
                    <a:pt x="2" y="53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9"/>
                    <a:pt x="1" y="110"/>
                    <a:pt x="2" y="111"/>
                  </a:cubicBezTo>
                  <a:cubicBezTo>
                    <a:pt x="3" y="112"/>
                    <a:pt x="4" y="113"/>
                    <a:pt x="5" y="113"/>
                  </a:cubicBezTo>
                  <a:cubicBezTo>
                    <a:pt x="7" y="113"/>
                    <a:pt x="12" y="114"/>
                    <a:pt x="18" y="116"/>
                  </a:cubicBezTo>
                  <a:cubicBezTo>
                    <a:pt x="22" y="118"/>
                    <a:pt x="25" y="119"/>
                    <a:pt x="28" y="119"/>
                  </a:cubicBezTo>
                  <a:cubicBezTo>
                    <a:pt x="30" y="120"/>
                    <a:pt x="33" y="121"/>
                    <a:pt x="38" y="122"/>
                  </a:cubicBezTo>
                  <a:cubicBezTo>
                    <a:pt x="42" y="123"/>
                    <a:pt x="46" y="123"/>
                    <a:pt x="4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66" y="123"/>
                    <a:pt x="72" y="121"/>
                    <a:pt x="75" y="117"/>
                  </a:cubicBezTo>
                  <a:cubicBezTo>
                    <a:pt x="78" y="113"/>
                    <a:pt x="80" y="108"/>
                    <a:pt x="79" y="102"/>
                  </a:cubicBezTo>
                  <a:cubicBezTo>
                    <a:pt x="81" y="100"/>
                    <a:pt x="83" y="98"/>
                    <a:pt x="83" y="95"/>
                  </a:cubicBezTo>
                  <a:cubicBezTo>
                    <a:pt x="84" y="91"/>
                    <a:pt x="84" y="88"/>
                    <a:pt x="83" y="85"/>
                  </a:cubicBezTo>
                  <a:cubicBezTo>
                    <a:pt x="86" y="82"/>
                    <a:pt x="87" y="78"/>
                    <a:pt x="87" y="74"/>
                  </a:cubicBezTo>
                  <a:cubicBezTo>
                    <a:pt x="87" y="73"/>
                    <a:pt x="86" y="71"/>
                    <a:pt x="86" y="68"/>
                  </a:cubicBezTo>
                  <a:cubicBezTo>
                    <a:pt x="89" y="65"/>
                    <a:pt x="90" y="61"/>
                    <a:pt x="90" y="56"/>
                  </a:cubicBezTo>
                  <a:cubicBezTo>
                    <a:pt x="90" y="52"/>
                    <a:pt x="88" y="49"/>
                    <a:pt x="8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1" name="Freeform 39">
              <a:extLst>
                <a:ext uri="{FF2B5EF4-FFF2-40B4-BE49-F238E27FC236}">
                  <a16:creationId xmlns:a16="http://schemas.microsoft.com/office/drawing/2014/main" id="{BFB7348C-8F32-4CA0-8E46-224083D33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" y="2538"/>
              <a:ext cx="16" cy="16"/>
            </a:xfrm>
            <a:custGeom>
              <a:avLst/>
              <a:gdLst>
                <a:gd name="T0" fmla="*/ 5 w 10"/>
                <a:gd name="T1" fmla="*/ 3 h 10"/>
                <a:gd name="T2" fmla="*/ 6 w 10"/>
                <a:gd name="T3" fmla="*/ 5 h 10"/>
                <a:gd name="T4" fmla="*/ 5 w 10"/>
                <a:gd name="T5" fmla="*/ 7 h 10"/>
                <a:gd name="T6" fmla="*/ 3 w 10"/>
                <a:gd name="T7" fmla="*/ 5 h 10"/>
                <a:gd name="T8" fmla="*/ 5 w 10"/>
                <a:gd name="T9" fmla="*/ 3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3"/>
                  </a:moveTo>
                  <a:cubicBezTo>
                    <a:pt x="6" y="3"/>
                    <a:pt x="6" y="4"/>
                    <a:pt x="6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7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" y="10"/>
                    <a:pt x="10" y="8"/>
                    <a:pt x="10" y="5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3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632" name="Group 42">
            <a:extLst>
              <a:ext uri="{FF2B5EF4-FFF2-40B4-BE49-F238E27FC236}">
                <a16:creationId xmlns:a16="http://schemas.microsoft.com/office/drawing/2014/main" id="{75057623-45FD-4ED6-9BCD-FC7A699BD248}"/>
              </a:ext>
            </a:extLst>
          </p:cNvPr>
          <p:cNvGrpSpPr>
            <a:grpSpLocks/>
          </p:cNvGrpSpPr>
          <p:nvPr/>
        </p:nvGrpSpPr>
        <p:grpSpPr bwMode="auto">
          <a:xfrm>
            <a:off x="311945" y="3191474"/>
            <a:ext cx="510818" cy="501329"/>
            <a:chOff x="2602" y="1879"/>
            <a:chExt cx="323" cy="318"/>
          </a:xfrm>
        </p:grpSpPr>
        <p:sp>
          <p:nvSpPr>
            <p:cNvPr id="633" name="Freeform 43">
              <a:extLst>
                <a:ext uri="{FF2B5EF4-FFF2-40B4-BE49-F238E27FC236}">
                  <a16:creationId xmlns:a16="http://schemas.microsoft.com/office/drawing/2014/main" id="{90E411A5-BEF9-4EF6-9E90-7FE927F8BA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2" y="1879"/>
              <a:ext cx="323" cy="318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4" name="Freeform 44">
              <a:extLst>
                <a:ext uri="{FF2B5EF4-FFF2-40B4-BE49-F238E27FC236}">
                  <a16:creationId xmlns:a16="http://schemas.microsoft.com/office/drawing/2014/main" id="{5CBD6BFC-37A0-4C2E-B46B-F4A2AC3DF5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0" y="2017"/>
              <a:ext cx="54" cy="99"/>
            </a:xfrm>
            <a:custGeom>
              <a:avLst/>
              <a:gdLst>
                <a:gd name="T0" fmla="*/ 27 w 33"/>
                <a:gd name="T1" fmla="*/ 6 h 62"/>
                <a:gd name="T2" fmla="*/ 27 w 33"/>
                <a:gd name="T3" fmla="*/ 56 h 62"/>
                <a:gd name="T4" fmla="*/ 6 w 33"/>
                <a:gd name="T5" fmla="*/ 56 h 62"/>
                <a:gd name="T6" fmla="*/ 6 w 33"/>
                <a:gd name="T7" fmla="*/ 6 h 62"/>
                <a:gd name="T8" fmla="*/ 27 w 33"/>
                <a:gd name="T9" fmla="*/ 6 h 62"/>
                <a:gd name="T10" fmla="*/ 28 w 33"/>
                <a:gd name="T11" fmla="*/ 0 h 62"/>
                <a:gd name="T12" fmla="*/ 5 w 33"/>
                <a:gd name="T13" fmla="*/ 0 h 62"/>
                <a:gd name="T14" fmla="*/ 1 w 33"/>
                <a:gd name="T15" fmla="*/ 2 h 62"/>
                <a:gd name="T16" fmla="*/ 0 w 33"/>
                <a:gd name="T17" fmla="*/ 5 h 62"/>
                <a:gd name="T18" fmla="*/ 0 w 33"/>
                <a:gd name="T19" fmla="*/ 57 h 62"/>
                <a:gd name="T20" fmla="*/ 1 w 33"/>
                <a:gd name="T21" fmla="*/ 60 h 62"/>
                <a:gd name="T22" fmla="*/ 5 w 33"/>
                <a:gd name="T23" fmla="*/ 62 h 62"/>
                <a:gd name="T24" fmla="*/ 28 w 33"/>
                <a:gd name="T25" fmla="*/ 62 h 62"/>
                <a:gd name="T26" fmla="*/ 32 w 33"/>
                <a:gd name="T27" fmla="*/ 60 h 62"/>
                <a:gd name="T28" fmla="*/ 33 w 33"/>
                <a:gd name="T29" fmla="*/ 57 h 62"/>
                <a:gd name="T30" fmla="*/ 33 w 33"/>
                <a:gd name="T31" fmla="*/ 5 h 62"/>
                <a:gd name="T32" fmla="*/ 32 w 33"/>
                <a:gd name="T33" fmla="*/ 2 h 62"/>
                <a:gd name="T34" fmla="*/ 28 w 33"/>
                <a:gd name="T3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2">
                  <a:moveTo>
                    <a:pt x="27" y="6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2" y="61"/>
                    <a:pt x="4" y="62"/>
                    <a:pt x="5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3" y="59"/>
                    <a:pt x="33" y="58"/>
                    <a:pt x="33" y="5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5" name="Freeform 45">
              <a:extLst>
                <a:ext uri="{FF2B5EF4-FFF2-40B4-BE49-F238E27FC236}">
                  <a16:creationId xmlns:a16="http://schemas.microsoft.com/office/drawing/2014/main" id="{A92009E2-43B2-4041-A792-6929B8ACB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2" y="1936"/>
              <a:ext cx="145" cy="196"/>
            </a:xfrm>
            <a:custGeom>
              <a:avLst/>
              <a:gdLst>
                <a:gd name="T0" fmla="*/ 46 w 90"/>
                <a:gd name="T1" fmla="*/ 7 h 123"/>
                <a:gd name="T2" fmla="*/ 51 w 90"/>
                <a:gd name="T3" fmla="*/ 9 h 123"/>
                <a:gd name="T4" fmla="*/ 53 w 90"/>
                <a:gd name="T5" fmla="*/ 15 h 123"/>
                <a:gd name="T6" fmla="*/ 53 w 90"/>
                <a:gd name="T7" fmla="*/ 20 h 123"/>
                <a:gd name="T8" fmla="*/ 51 w 90"/>
                <a:gd name="T9" fmla="*/ 29 h 123"/>
                <a:gd name="T10" fmla="*/ 49 w 90"/>
                <a:gd name="T11" fmla="*/ 34 h 123"/>
                <a:gd name="T12" fmla="*/ 47 w 90"/>
                <a:gd name="T13" fmla="*/ 39 h 123"/>
                <a:gd name="T14" fmla="*/ 52 w 90"/>
                <a:gd name="T15" fmla="*/ 47 h 123"/>
                <a:gd name="T16" fmla="*/ 81 w 90"/>
                <a:gd name="T17" fmla="*/ 50 h 123"/>
                <a:gd name="T18" fmla="*/ 81 w 90"/>
                <a:gd name="T19" fmla="*/ 64 h 123"/>
                <a:gd name="T20" fmla="*/ 80 w 90"/>
                <a:gd name="T21" fmla="*/ 70 h 123"/>
                <a:gd name="T22" fmla="*/ 81 w 90"/>
                <a:gd name="T23" fmla="*/ 74 h 123"/>
                <a:gd name="T24" fmla="*/ 79 w 90"/>
                <a:gd name="T25" fmla="*/ 82 h 123"/>
                <a:gd name="T26" fmla="*/ 78 w 90"/>
                <a:gd name="T27" fmla="*/ 87 h 123"/>
                <a:gd name="T28" fmla="*/ 75 w 90"/>
                <a:gd name="T29" fmla="*/ 98 h 123"/>
                <a:gd name="T30" fmla="*/ 73 w 90"/>
                <a:gd name="T31" fmla="*/ 103 h 123"/>
                <a:gd name="T32" fmla="*/ 59 w 90"/>
                <a:gd name="T33" fmla="*/ 117 h 123"/>
                <a:gd name="T34" fmla="*/ 39 w 90"/>
                <a:gd name="T35" fmla="*/ 116 h 123"/>
                <a:gd name="T36" fmla="*/ 20 w 90"/>
                <a:gd name="T37" fmla="*/ 111 h 123"/>
                <a:gd name="T38" fmla="*/ 6 w 90"/>
                <a:gd name="T39" fmla="*/ 57 h 123"/>
                <a:gd name="T40" fmla="*/ 24 w 90"/>
                <a:gd name="T41" fmla="*/ 40 h 123"/>
                <a:gd name="T42" fmla="*/ 35 w 90"/>
                <a:gd name="T43" fmla="*/ 26 h 123"/>
                <a:gd name="T44" fmla="*/ 38 w 90"/>
                <a:gd name="T45" fmla="*/ 16 h 123"/>
                <a:gd name="T46" fmla="*/ 40 w 90"/>
                <a:gd name="T47" fmla="*/ 8 h 123"/>
                <a:gd name="T48" fmla="*/ 41 w 90"/>
                <a:gd name="T49" fmla="*/ 0 h 123"/>
                <a:gd name="T50" fmla="*/ 35 w 90"/>
                <a:gd name="T51" fmla="*/ 6 h 123"/>
                <a:gd name="T52" fmla="*/ 32 w 90"/>
                <a:gd name="T53" fmla="*/ 15 h 123"/>
                <a:gd name="T54" fmla="*/ 30 w 90"/>
                <a:gd name="T55" fmla="*/ 23 h 123"/>
                <a:gd name="T56" fmla="*/ 19 w 90"/>
                <a:gd name="T57" fmla="*/ 37 h 123"/>
                <a:gd name="T58" fmla="*/ 5 w 90"/>
                <a:gd name="T59" fmla="*/ 51 h 123"/>
                <a:gd name="T60" fmla="*/ 0 w 90"/>
                <a:gd name="T61" fmla="*/ 56 h 123"/>
                <a:gd name="T62" fmla="*/ 2 w 90"/>
                <a:gd name="T63" fmla="*/ 111 h 123"/>
                <a:gd name="T64" fmla="*/ 18 w 90"/>
                <a:gd name="T65" fmla="*/ 116 h 123"/>
                <a:gd name="T66" fmla="*/ 38 w 90"/>
                <a:gd name="T67" fmla="*/ 122 h 123"/>
                <a:gd name="T68" fmla="*/ 59 w 90"/>
                <a:gd name="T69" fmla="*/ 123 h 123"/>
                <a:gd name="T70" fmla="*/ 79 w 90"/>
                <a:gd name="T71" fmla="*/ 102 h 123"/>
                <a:gd name="T72" fmla="*/ 83 w 90"/>
                <a:gd name="T73" fmla="*/ 85 h 123"/>
                <a:gd name="T74" fmla="*/ 86 w 90"/>
                <a:gd name="T75" fmla="*/ 68 h 123"/>
                <a:gd name="T76" fmla="*/ 85 w 90"/>
                <a:gd name="T77" fmla="*/ 46 h 123"/>
                <a:gd name="T78" fmla="*/ 52 w 90"/>
                <a:gd name="T79" fmla="*/ 41 h 123"/>
                <a:gd name="T80" fmla="*/ 54 w 90"/>
                <a:gd name="T81" fmla="*/ 37 h 123"/>
                <a:gd name="T82" fmla="*/ 57 w 90"/>
                <a:gd name="T83" fmla="*/ 31 h 123"/>
                <a:gd name="T84" fmla="*/ 59 w 90"/>
                <a:gd name="T85" fmla="*/ 20 h 123"/>
                <a:gd name="T86" fmla="*/ 59 w 90"/>
                <a:gd name="T87" fmla="*/ 14 h 123"/>
                <a:gd name="T88" fmla="*/ 56 w 90"/>
                <a:gd name="T89" fmla="*/ 6 h 123"/>
                <a:gd name="T90" fmla="*/ 48 w 90"/>
                <a:gd name="T91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23">
                  <a:moveTo>
                    <a:pt x="42" y="6"/>
                  </a:moveTo>
                  <a:cubicBezTo>
                    <a:pt x="43" y="6"/>
                    <a:pt x="45" y="6"/>
                    <a:pt x="46" y="7"/>
                  </a:cubicBezTo>
                  <a:cubicBezTo>
                    <a:pt x="48" y="7"/>
                    <a:pt x="49" y="8"/>
                    <a:pt x="49" y="8"/>
                  </a:cubicBezTo>
                  <a:cubicBezTo>
                    <a:pt x="50" y="8"/>
                    <a:pt x="51" y="9"/>
                    <a:pt x="51" y="9"/>
                  </a:cubicBezTo>
                  <a:cubicBezTo>
                    <a:pt x="52" y="11"/>
                    <a:pt x="52" y="11"/>
                    <a:pt x="52" y="12"/>
                  </a:cubicBezTo>
                  <a:cubicBezTo>
                    <a:pt x="52" y="12"/>
                    <a:pt x="53" y="13"/>
                    <a:pt x="53" y="15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9"/>
                    <a:pt x="53" y="20"/>
                  </a:cubicBezTo>
                  <a:cubicBezTo>
                    <a:pt x="53" y="22"/>
                    <a:pt x="53" y="24"/>
                    <a:pt x="53" y="25"/>
                  </a:cubicBezTo>
                  <a:cubicBezTo>
                    <a:pt x="52" y="27"/>
                    <a:pt x="52" y="28"/>
                    <a:pt x="51" y="29"/>
                  </a:cubicBezTo>
                  <a:cubicBezTo>
                    <a:pt x="51" y="30"/>
                    <a:pt x="50" y="31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8" y="35"/>
                    <a:pt x="48" y="36"/>
                    <a:pt x="48" y="37"/>
                  </a:cubicBezTo>
                  <a:cubicBezTo>
                    <a:pt x="47" y="38"/>
                    <a:pt x="47" y="38"/>
                    <a:pt x="47" y="39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7"/>
                    <a:pt x="79" y="48"/>
                    <a:pt x="81" y="50"/>
                  </a:cubicBezTo>
                  <a:cubicBezTo>
                    <a:pt x="83" y="52"/>
                    <a:pt x="84" y="54"/>
                    <a:pt x="84" y="56"/>
                  </a:cubicBezTo>
                  <a:cubicBezTo>
                    <a:pt x="84" y="59"/>
                    <a:pt x="83" y="62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1" y="72"/>
                    <a:pt x="81" y="74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7"/>
                    <a:pt x="80" y="80"/>
                    <a:pt x="79" y="82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9"/>
                    <a:pt x="78" y="91"/>
                    <a:pt x="78" y="93"/>
                  </a:cubicBezTo>
                  <a:cubicBezTo>
                    <a:pt x="77" y="95"/>
                    <a:pt x="76" y="97"/>
                    <a:pt x="75" y="98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7"/>
                    <a:pt x="73" y="110"/>
                    <a:pt x="71" y="113"/>
                  </a:cubicBezTo>
                  <a:cubicBezTo>
                    <a:pt x="68" y="115"/>
                    <a:pt x="65" y="117"/>
                    <a:pt x="5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6" y="117"/>
                    <a:pt x="42" y="117"/>
                    <a:pt x="39" y="116"/>
                  </a:cubicBezTo>
                  <a:cubicBezTo>
                    <a:pt x="35" y="115"/>
                    <a:pt x="32" y="114"/>
                    <a:pt x="30" y="114"/>
                  </a:cubicBezTo>
                  <a:cubicBezTo>
                    <a:pt x="27" y="113"/>
                    <a:pt x="24" y="112"/>
                    <a:pt x="20" y="111"/>
                  </a:cubicBezTo>
                  <a:cubicBezTo>
                    <a:pt x="12" y="108"/>
                    <a:pt x="8" y="107"/>
                    <a:pt x="6" y="10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9" y="57"/>
                    <a:pt x="12" y="55"/>
                    <a:pt x="16" y="50"/>
                  </a:cubicBezTo>
                  <a:cubicBezTo>
                    <a:pt x="19" y="47"/>
                    <a:pt x="21" y="44"/>
                    <a:pt x="24" y="40"/>
                  </a:cubicBezTo>
                  <a:cubicBezTo>
                    <a:pt x="28" y="36"/>
                    <a:pt x="30" y="33"/>
                    <a:pt x="32" y="31"/>
                  </a:cubicBezTo>
                  <a:cubicBezTo>
                    <a:pt x="33" y="30"/>
                    <a:pt x="34" y="28"/>
                    <a:pt x="35" y="26"/>
                  </a:cubicBezTo>
                  <a:cubicBezTo>
                    <a:pt x="36" y="24"/>
                    <a:pt x="37" y="22"/>
                    <a:pt x="37" y="21"/>
                  </a:cubicBezTo>
                  <a:cubicBezTo>
                    <a:pt x="37" y="20"/>
                    <a:pt x="38" y="18"/>
                    <a:pt x="38" y="16"/>
                  </a:cubicBezTo>
                  <a:cubicBezTo>
                    <a:pt x="39" y="14"/>
                    <a:pt x="39" y="12"/>
                    <a:pt x="39" y="11"/>
                  </a:cubicBezTo>
                  <a:cubicBezTo>
                    <a:pt x="39" y="11"/>
                    <a:pt x="40" y="10"/>
                    <a:pt x="40" y="8"/>
                  </a:cubicBezTo>
                  <a:cubicBezTo>
                    <a:pt x="41" y="7"/>
                    <a:pt x="41" y="7"/>
                    <a:pt x="42" y="6"/>
                  </a:cubicBezTo>
                  <a:moveTo>
                    <a:pt x="41" y="0"/>
                  </a:moveTo>
                  <a:cubicBezTo>
                    <a:pt x="40" y="0"/>
                    <a:pt x="39" y="1"/>
                    <a:pt x="38" y="2"/>
                  </a:cubicBezTo>
                  <a:cubicBezTo>
                    <a:pt x="37" y="3"/>
                    <a:pt x="36" y="4"/>
                    <a:pt x="35" y="6"/>
                  </a:cubicBezTo>
                  <a:cubicBezTo>
                    <a:pt x="34" y="7"/>
                    <a:pt x="34" y="9"/>
                    <a:pt x="33" y="10"/>
                  </a:cubicBezTo>
                  <a:cubicBezTo>
                    <a:pt x="33" y="11"/>
                    <a:pt x="33" y="12"/>
                    <a:pt x="32" y="15"/>
                  </a:cubicBezTo>
                  <a:cubicBezTo>
                    <a:pt x="32" y="17"/>
                    <a:pt x="32" y="18"/>
                    <a:pt x="31" y="19"/>
                  </a:cubicBezTo>
                  <a:cubicBezTo>
                    <a:pt x="31" y="20"/>
                    <a:pt x="31" y="22"/>
                    <a:pt x="30" y="23"/>
                  </a:cubicBezTo>
                  <a:cubicBezTo>
                    <a:pt x="29" y="25"/>
                    <a:pt x="28" y="26"/>
                    <a:pt x="27" y="27"/>
                  </a:cubicBezTo>
                  <a:cubicBezTo>
                    <a:pt x="26" y="29"/>
                    <a:pt x="23" y="32"/>
                    <a:pt x="19" y="37"/>
                  </a:cubicBezTo>
                  <a:cubicBezTo>
                    <a:pt x="17" y="40"/>
                    <a:pt x="14" y="43"/>
                    <a:pt x="11" y="46"/>
                  </a:cubicBezTo>
                  <a:cubicBezTo>
                    <a:pt x="9" y="49"/>
                    <a:pt x="7" y="51"/>
                    <a:pt x="5" y="51"/>
                  </a:cubicBezTo>
                  <a:cubicBezTo>
                    <a:pt x="4" y="51"/>
                    <a:pt x="3" y="52"/>
                    <a:pt x="2" y="53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9"/>
                    <a:pt x="1" y="110"/>
                    <a:pt x="2" y="111"/>
                  </a:cubicBezTo>
                  <a:cubicBezTo>
                    <a:pt x="3" y="112"/>
                    <a:pt x="4" y="113"/>
                    <a:pt x="5" y="113"/>
                  </a:cubicBezTo>
                  <a:cubicBezTo>
                    <a:pt x="7" y="113"/>
                    <a:pt x="12" y="114"/>
                    <a:pt x="18" y="116"/>
                  </a:cubicBezTo>
                  <a:cubicBezTo>
                    <a:pt x="22" y="118"/>
                    <a:pt x="25" y="119"/>
                    <a:pt x="28" y="119"/>
                  </a:cubicBezTo>
                  <a:cubicBezTo>
                    <a:pt x="30" y="120"/>
                    <a:pt x="33" y="121"/>
                    <a:pt x="38" y="122"/>
                  </a:cubicBezTo>
                  <a:cubicBezTo>
                    <a:pt x="42" y="123"/>
                    <a:pt x="46" y="123"/>
                    <a:pt x="4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66" y="123"/>
                    <a:pt x="72" y="121"/>
                    <a:pt x="75" y="117"/>
                  </a:cubicBezTo>
                  <a:cubicBezTo>
                    <a:pt x="78" y="113"/>
                    <a:pt x="80" y="108"/>
                    <a:pt x="79" y="102"/>
                  </a:cubicBezTo>
                  <a:cubicBezTo>
                    <a:pt x="81" y="100"/>
                    <a:pt x="83" y="98"/>
                    <a:pt x="83" y="95"/>
                  </a:cubicBezTo>
                  <a:cubicBezTo>
                    <a:pt x="84" y="91"/>
                    <a:pt x="84" y="88"/>
                    <a:pt x="83" y="85"/>
                  </a:cubicBezTo>
                  <a:cubicBezTo>
                    <a:pt x="86" y="82"/>
                    <a:pt x="87" y="78"/>
                    <a:pt x="87" y="74"/>
                  </a:cubicBezTo>
                  <a:cubicBezTo>
                    <a:pt x="87" y="73"/>
                    <a:pt x="86" y="71"/>
                    <a:pt x="86" y="68"/>
                  </a:cubicBezTo>
                  <a:cubicBezTo>
                    <a:pt x="89" y="65"/>
                    <a:pt x="90" y="61"/>
                    <a:pt x="90" y="56"/>
                  </a:cubicBezTo>
                  <a:cubicBezTo>
                    <a:pt x="90" y="52"/>
                    <a:pt x="88" y="49"/>
                    <a:pt x="85" y="46"/>
                  </a:cubicBezTo>
                  <a:cubicBezTo>
                    <a:pt x="82" y="42"/>
                    <a:pt x="79" y="41"/>
                    <a:pt x="75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0"/>
                    <a:pt x="53" y="40"/>
                    <a:pt x="53" y="39"/>
                  </a:cubicBezTo>
                  <a:cubicBezTo>
                    <a:pt x="53" y="39"/>
                    <a:pt x="54" y="38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6" y="34"/>
                    <a:pt x="56" y="33"/>
                    <a:pt x="57" y="31"/>
                  </a:cubicBezTo>
                  <a:cubicBezTo>
                    <a:pt x="58" y="30"/>
                    <a:pt x="58" y="29"/>
                    <a:pt x="59" y="27"/>
                  </a:cubicBezTo>
                  <a:cubicBezTo>
                    <a:pt x="59" y="25"/>
                    <a:pt x="59" y="23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9" y="17"/>
                    <a:pt x="59" y="15"/>
                    <a:pt x="59" y="14"/>
                  </a:cubicBezTo>
                  <a:cubicBezTo>
                    <a:pt x="59" y="12"/>
                    <a:pt x="58" y="11"/>
                    <a:pt x="58" y="10"/>
                  </a:cubicBezTo>
                  <a:cubicBezTo>
                    <a:pt x="57" y="9"/>
                    <a:pt x="57" y="7"/>
                    <a:pt x="56" y="6"/>
                  </a:cubicBezTo>
                  <a:cubicBezTo>
                    <a:pt x="55" y="5"/>
                    <a:pt x="54" y="4"/>
                    <a:pt x="53" y="3"/>
                  </a:cubicBezTo>
                  <a:cubicBezTo>
                    <a:pt x="51" y="2"/>
                    <a:pt x="50" y="1"/>
                    <a:pt x="48" y="1"/>
                  </a:cubicBezTo>
                  <a:cubicBezTo>
                    <a:pt x="46" y="0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6" name="Freeform 46">
              <a:extLst>
                <a:ext uri="{FF2B5EF4-FFF2-40B4-BE49-F238E27FC236}">
                  <a16:creationId xmlns:a16="http://schemas.microsoft.com/office/drawing/2014/main" id="{FEBD6386-F29B-4761-B5C0-991530998C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0" y="2083"/>
              <a:ext cx="16" cy="16"/>
            </a:xfrm>
            <a:custGeom>
              <a:avLst/>
              <a:gdLst>
                <a:gd name="T0" fmla="*/ 5 w 10"/>
                <a:gd name="T1" fmla="*/ 3 h 10"/>
                <a:gd name="T2" fmla="*/ 6 w 10"/>
                <a:gd name="T3" fmla="*/ 5 h 10"/>
                <a:gd name="T4" fmla="*/ 5 w 10"/>
                <a:gd name="T5" fmla="*/ 7 h 10"/>
                <a:gd name="T6" fmla="*/ 3 w 10"/>
                <a:gd name="T7" fmla="*/ 5 h 10"/>
                <a:gd name="T8" fmla="*/ 5 w 10"/>
                <a:gd name="T9" fmla="*/ 3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3"/>
                  </a:moveTo>
                  <a:cubicBezTo>
                    <a:pt x="6" y="3"/>
                    <a:pt x="6" y="4"/>
                    <a:pt x="6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7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" y="10"/>
                    <a:pt x="10" y="8"/>
                    <a:pt x="10" y="5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637" name="Group 49">
            <a:extLst>
              <a:ext uri="{FF2B5EF4-FFF2-40B4-BE49-F238E27FC236}">
                <a16:creationId xmlns:a16="http://schemas.microsoft.com/office/drawing/2014/main" id="{0FE4027E-1118-419A-B2B0-D57271F252B0}"/>
              </a:ext>
            </a:extLst>
          </p:cNvPr>
          <p:cNvGrpSpPr>
            <a:grpSpLocks/>
          </p:cNvGrpSpPr>
          <p:nvPr/>
        </p:nvGrpSpPr>
        <p:grpSpPr bwMode="auto">
          <a:xfrm>
            <a:off x="991225" y="3838098"/>
            <a:ext cx="505079" cy="505079"/>
            <a:chOff x="497" y="2250"/>
            <a:chExt cx="558" cy="558"/>
          </a:xfrm>
        </p:grpSpPr>
        <p:sp>
          <p:nvSpPr>
            <p:cNvPr id="638" name="Oval 50">
              <a:extLst>
                <a:ext uri="{FF2B5EF4-FFF2-40B4-BE49-F238E27FC236}">
                  <a16:creationId xmlns:a16="http://schemas.microsoft.com/office/drawing/2014/main" id="{F53098AE-9590-4095-A607-5C669B8EF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2250"/>
              <a:ext cx="558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9" name="Freeform 51">
              <a:extLst>
                <a:ext uri="{FF2B5EF4-FFF2-40B4-BE49-F238E27FC236}">
                  <a16:creationId xmlns:a16="http://schemas.microsoft.com/office/drawing/2014/main" id="{7F157988-194E-4D7E-9506-5D5028C5E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2392"/>
              <a:ext cx="92" cy="173"/>
            </a:xfrm>
            <a:custGeom>
              <a:avLst/>
              <a:gdLst>
                <a:gd name="T0" fmla="*/ 5 w 33"/>
                <a:gd name="T1" fmla="*/ 62 h 62"/>
                <a:gd name="T2" fmla="*/ 28 w 33"/>
                <a:gd name="T3" fmla="*/ 62 h 62"/>
                <a:gd name="T4" fmla="*/ 31 w 33"/>
                <a:gd name="T5" fmla="*/ 60 h 62"/>
                <a:gd name="T6" fmla="*/ 33 w 33"/>
                <a:gd name="T7" fmla="*/ 57 h 62"/>
                <a:gd name="T8" fmla="*/ 33 w 33"/>
                <a:gd name="T9" fmla="*/ 5 h 62"/>
                <a:gd name="T10" fmla="*/ 31 w 33"/>
                <a:gd name="T11" fmla="*/ 2 h 62"/>
                <a:gd name="T12" fmla="*/ 28 w 33"/>
                <a:gd name="T13" fmla="*/ 0 h 62"/>
                <a:gd name="T14" fmla="*/ 5 w 33"/>
                <a:gd name="T15" fmla="*/ 0 h 62"/>
                <a:gd name="T16" fmla="*/ 1 w 33"/>
                <a:gd name="T17" fmla="*/ 2 h 62"/>
                <a:gd name="T18" fmla="*/ 0 w 33"/>
                <a:gd name="T19" fmla="*/ 5 h 62"/>
                <a:gd name="T20" fmla="*/ 0 w 33"/>
                <a:gd name="T21" fmla="*/ 57 h 62"/>
                <a:gd name="T22" fmla="*/ 1 w 33"/>
                <a:gd name="T23" fmla="*/ 60 h 62"/>
                <a:gd name="T24" fmla="*/ 5 w 33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2">
                  <a:moveTo>
                    <a:pt x="5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30" y="61"/>
                    <a:pt x="31" y="60"/>
                  </a:cubicBezTo>
                  <a:cubicBezTo>
                    <a:pt x="32" y="59"/>
                    <a:pt x="33" y="58"/>
                    <a:pt x="33" y="5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2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2" y="61"/>
                    <a:pt x="3" y="62"/>
                    <a:pt x="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0" name="Freeform 52">
              <a:extLst>
                <a:ext uri="{FF2B5EF4-FFF2-40B4-BE49-F238E27FC236}">
                  <a16:creationId xmlns:a16="http://schemas.microsoft.com/office/drawing/2014/main" id="{002FD5D9-9466-49EC-B205-8F88D884F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364"/>
              <a:ext cx="250" cy="344"/>
            </a:xfrm>
            <a:custGeom>
              <a:avLst/>
              <a:gdLst>
                <a:gd name="T0" fmla="*/ 5 w 90"/>
                <a:gd name="T1" fmla="*/ 77 h 123"/>
                <a:gd name="T2" fmla="*/ 15 w 90"/>
                <a:gd name="T3" fmla="*/ 82 h 123"/>
                <a:gd name="T4" fmla="*/ 37 w 90"/>
                <a:gd name="T5" fmla="*/ 82 h 123"/>
                <a:gd name="T6" fmla="*/ 37 w 90"/>
                <a:gd name="T7" fmla="*/ 84 h 123"/>
                <a:gd name="T8" fmla="*/ 36 w 90"/>
                <a:gd name="T9" fmla="*/ 86 h 123"/>
                <a:gd name="T10" fmla="*/ 35 w 90"/>
                <a:gd name="T11" fmla="*/ 87 h 123"/>
                <a:gd name="T12" fmla="*/ 33 w 90"/>
                <a:gd name="T13" fmla="*/ 92 h 123"/>
                <a:gd name="T14" fmla="*/ 31 w 90"/>
                <a:gd name="T15" fmla="*/ 96 h 123"/>
                <a:gd name="T16" fmla="*/ 31 w 90"/>
                <a:gd name="T17" fmla="*/ 103 h 123"/>
                <a:gd name="T18" fmla="*/ 31 w 90"/>
                <a:gd name="T19" fmla="*/ 106 h 123"/>
                <a:gd name="T20" fmla="*/ 31 w 90"/>
                <a:gd name="T21" fmla="*/ 109 h 123"/>
                <a:gd name="T22" fmla="*/ 32 w 90"/>
                <a:gd name="T23" fmla="*/ 113 h 123"/>
                <a:gd name="T24" fmla="*/ 34 w 90"/>
                <a:gd name="T25" fmla="*/ 117 h 123"/>
                <a:gd name="T26" fmla="*/ 37 w 90"/>
                <a:gd name="T27" fmla="*/ 120 h 123"/>
                <a:gd name="T28" fmla="*/ 42 w 90"/>
                <a:gd name="T29" fmla="*/ 122 h 123"/>
                <a:gd name="T30" fmla="*/ 49 w 90"/>
                <a:gd name="T31" fmla="*/ 123 h 123"/>
                <a:gd name="T32" fmla="*/ 52 w 90"/>
                <a:gd name="T33" fmla="*/ 121 h 123"/>
                <a:gd name="T34" fmla="*/ 55 w 90"/>
                <a:gd name="T35" fmla="*/ 117 h 123"/>
                <a:gd name="T36" fmla="*/ 56 w 90"/>
                <a:gd name="T37" fmla="*/ 113 h 123"/>
                <a:gd name="T38" fmla="*/ 57 w 90"/>
                <a:gd name="T39" fmla="*/ 108 h 123"/>
                <a:gd name="T40" fmla="*/ 59 w 90"/>
                <a:gd name="T41" fmla="*/ 104 h 123"/>
                <a:gd name="T42" fmla="*/ 60 w 90"/>
                <a:gd name="T43" fmla="*/ 100 h 123"/>
                <a:gd name="T44" fmla="*/ 62 w 90"/>
                <a:gd name="T45" fmla="*/ 96 h 123"/>
                <a:gd name="T46" fmla="*/ 71 w 90"/>
                <a:gd name="T47" fmla="*/ 86 h 123"/>
                <a:gd name="T48" fmla="*/ 79 w 90"/>
                <a:gd name="T49" fmla="*/ 77 h 123"/>
                <a:gd name="T50" fmla="*/ 85 w 90"/>
                <a:gd name="T51" fmla="*/ 72 h 123"/>
                <a:gd name="T52" fmla="*/ 88 w 90"/>
                <a:gd name="T53" fmla="*/ 70 h 123"/>
                <a:gd name="T54" fmla="*/ 90 w 90"/>
                <a:gd name="T55" fmla="*/ 67 h 123"/>
                <a:gd name="T56" fmla="*/ 90 w 90"/>
                <a:gd name="T57" fmla="*/ 15 h 123"/>
                <a:gd name="T58" fmla="*/ 88 w 90"/>
                <a:gd name="T59" fmla="*/ 12 h 123"/>
                <a:gd name="T60" fmla="*/ 84 w 90"/>
                <a:gd name="T61" fmla="*/ 10 h 123"/>
                <a:gd name="T62" fmla="*/ 72 w 90"/>
                <a:gd name="T63" fmla="*/ 7 h 123"/>
                <a:gd name="T64" fmla="*/ 62 w 90"/>
                <a:gd name="T65" fmla="*/ 4 h 123"/>
                <a:gd name="T66" fmla="*/ 52 w 90"/>
                <a:gd name="T67" fmla="*/ 1 h 123"/>
                <a:gd name="T68" fmla="*/ 41 w 90"/>
                <a:gd name="T69" fmla="*/ 0 h 123"/>
                <a:gd name="T70" fmla="*/ 31 w 90"/>
                <a:gd name="T71" fmla="*/ 0 h 123"/>
                <a:gd name="T72" fmla="*/ 15 w 90"/>
                <a:gd name="T73" fmla="*/ 6 h 123"/>
                <a:gd name="T74" fmla="*/ 11 w 90"/>
                <a:gd name="T75" fmla="*/ 21 h 123"/>
                <a:gd name="T76" fmla="*/ 7 w 90"/>
                <a:gd name="T77" fmla="*/ 28 h 123"/>
                <a:gd name="T78" fmla="*/ 7 w 90"/>
                <a:gd name="T79" fmla="*/ 38 h 123"/>
                <a:gd name="T80" fmla="*/ 3 w 90"/>
                <a:gd name="T81" fmla="*/ 49 h 123"/>
                <a:gd name="T82" fmla="*/ 4 w 90"/>
                <a:gd name="T83" fmla="*/ 55 h 123"/>
                <a:gd name="T84" fmla="*/ 0 w 90"/>
                <a:gd name="T85" fmla="*/ 67 h 123"/>
                <a:gd name="T86" fmla="*/ 5 w 90"/>
                <a:gd name="T87" fmla="*/ 7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23">
                  <a:moveTo>
                    <a:pt x="5" y="77"/>
                  </a:moveTo>
                  <a:cubicBezTo>
                    <a:pt x="8" y="81"/>
                    <a:pt x="11" y="82"/>
                    <a:pt x="15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3"/>
                    <a:pt x="37" y="83"/>
                    <a:pt x="37" y="84"/>
                  </a:cubicBezTo>
                  <a:cubicBezTo>
                    <a:pt x="37" y="84"/>
                    <a:pt x="36" y="85"/>
                    <a:pt x="36" y="86"/>
                  </a:cubicBezTo>
                  <a:cubicBezTo>
                    <a:pt x="36" y="86"/>
                    <a:pt x="35" y="87"/>
                    <a:pt x="35" y="87"/>
                  </a:cubicBezTo>
                  <a:cubicBezTo>
                    <a:pt x="34" y="89"/>
                    <a:pt x="33" y="90"/>
                    <a:pt x="33" y="92"/>
                  </a:cubicBezTo>
                  <a:cubicBezTo>
                    <a:pt x="32" y="93"/>
                    <a:pt x="32" y="94"/>
                    <a:pt x="31" y="96"/>
                  </a:cubicBezTo>
                  <a:cubicBezTo>
                    <a:pt x="31" y="98"/>
                    <a:pt x="31" y="100"/>
                    <a:pt x="31" y="103"/>
                  </a:cubicBezTo>
                  <a:cubicBezTo>
                    <a:pt x="31" y="104"/>
                    <a:pt x="31" y="105"/>
                    <a:pt x="31" y="106"/>
                  </a:cubicBezTo>
                  <a:cubicBezTo>
                    <a:pt x="31" y="106"/>
                    <a:pt x="31" y="108"/>
                    <a:pt x="31" y="109"/>
                  </a:cubicBezTo>
                  <a:cubicBezTo>
                    <a:pt x="31" y="111"/>
                    <a:pt x="32" y="112"/>
                    <a:pt x="32" y="113"/>
                  </a:cubicBezTo>
                  <a:cubicBezTo>
                    <a:pt x="32" y="114"/>
                    <a:pt x="33" y="116"/>
                    <a:pt x="34" y="117"/>
                  </a:cubicBezTo>
                  <a:cubicBezTo>
                    <a:pt x="35" y="118"/>
                    <a:pt x="36" y="119"/>
                    <a:pt x="37" y="120"/>
                  </a:cubicBezTo>
                  <a:cubicBezTo>
                    <a:pt x="38" y="121"/>
                    <a:pt x="40" y="122"/>
                    <a:pt x="42" y="122"/>
                  </a:cubicBezTo>
                  <a:cubicBezTo>
                    <a:pt x="44" y="123"/>
                    <a:pt x="46" y="123"/>
                    <a:pt x="49" y="123"/>
                  </a:cubicBezTo>
                  <a:cubicBezTo>
                    <a:pt x="50" y="123"/>
                    <a:pt x="51" y="122"/>
                    <a:pt x="52" y="121"/>
                  </a:cubicBezTo>
                  <a:cubicBezTo>
                    <a:pt x="53" y="120"/>
                    <a:pt x="54" y="119"/>
                    <a:pt x="55" y="117"/>
                  </a:cubicBezTo>
                  <a:cubicBezTo>
                    <a:pt x="56" y="116"/>
                    <a:pt x="56" y="114"/>
                    <a:pt x="56" y="113"/>
                  </a:cubicBezTo>
                  <a:cubicBezTo>
                    <a:pt x="57" y="112"/>
                    <a:pt x="57" y="111"/>
                    <a:pt x="57" y="108"/>
                  </a:cubicBezTo>
                  <a:cubicBezTo>
                    <a:pt x="58" y="106"/>
                    <a:pt x="58" y="105"/>
                    <a:pt x="59" y="104"/>
                  </a:cubicBezTo>
                  <a:cubicBezTo>
                    <a:pt x="59" y="103"/>
                    <a:pt x="59" y="101"/>
                    <a:pt x="60" y="100"/>
                  </a:cubicBezTo>
                  <a:cubicBezTo>
                    <a:pt x="61" y="98"/>
                    <a:pt x="61" y="97"/>
                    <a:pt x="62" y="96"/>
                  </a:cubicBezTo>
                  <a:cubicBezTo>
                    <a:pt x="64" y="94"/>
                    <a:pt x="67" y="91"/>
                    <a:pt x="71" y="86"/>
                  </a:cubicBezTo>
                  <a:cubicBezTo>
                    <a:pt x="73" y="83"/>
                    <a:pt x="76" y="80"/>
                    <a:pt x="79" y="77"/>
                  </a:cubicBezTo>
                  <a:cubicBezTo>
                    <a:pt x="81" y="74"/>
                    <a:pt x="83" y="72"/>
                    <a:pt x="85" y="72"/>
                  </a:cubicBezTo>
                  <a:cubicBezTo>
                    <a:pt x="86" y="72"/>
                    <a:pt x="87" y="71"/>
                    <a:pt x="88" y="70"/>
                  </a:cubicBezTo>
                  <a:cubicBezTo>
                    <a:pt x="89" y="69"/>
                    <a:pt x="90" y="68"/>
                    <a:pt x="90" y="67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4"/>
                    <a:pt x="89" y="13"/>
                    <a:pt x="88" y="12"/>
                  </a:cubicBezTo>
                  <a:cubicBezTo>
                    <a:pt x="87" y="11"/>
                    <a:pt x="86" y="10"/>
                    <a:pt x="84" y="10"/>
                  </a:cubicBezTo>
                  <a:cubicBezTo>
                    <a:pt x="83" y="10"/>
                    <a:pt x="78" y="9"/>
                    <a:pt x="72" y="7"/>
                  </a:cubicBezTo>
                  <a:cubicBezTo>
                    <a:pt x="68" y="5"/>
                    <a:pt x="65" y="4"/>
                    <a:pt x="62" y="4"/>
                  </a:cubicBezTo>
                  <a:cubicBezTo>
                    <a:pt x="60" y="3"/>
                    <a:pt x="57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4" y="0"/>
                    <a:pt x="18" y="2"/>
                    <a:pt x="15" y="6"/>
                  </a:cubicBezTo>
                  <a:cubicBezTo>
                    <a:pt x="12" y="10"/>
                    <a:pt x="10" y="15"/>
                    <a:pt x="11" y="21"/>
                  </a:cubicBezTo>
                  <a:cubicBezTo>
                    <a:pt x="9" y="23"/>
                    <a:pt x="7" y="25"/>
                    <a:pt x="7" y="28"/>
                  </a:cubicBezTo>
                  <a:cubicBezTo>
                    <a:pt x="6" y="32"/>
                    <a:pt x="6" y="35"/>
                    <a:pt x="7" y="38"/>
                  </a:cubicBezTo>
                  <a:cubicBezTo>
                    <a:pt x="4" y="41"/>
                    <a:pt x="3" y="45"/>
                    <a:pt x="3" y="49"/>
                  </a:cubicBezTo>
                  <a:cubicBezTo>
                    <a:pt x="3" y="50"/>
                    <a:pt x="4" y="52"/>
                    <a:pt x="4" y="55"/>
                  </a:cubicBezTo>
                  <a:cubicBezTo>
                    <a:pt x="1" y="58"/>
                    <a:pt x="0" y="62"/>
                    <a:pt x="0" y="67"/>
                  </a:cubicBezTo>
                  <a:cubicBezTo>
                    <a:pt x="0" y="71"/>
                    <a:pt x="1" y="74"/>
                    <a:pt x="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1" name="Freeform 53">
              <a:extLst>
                <a:ext uri="{FF2B5EF4-FFF2-40B4-BE49-F238E27FC236}">
                  <a16:creationId xmlns:a16="http://schemas.microsoft.com/office/drawing/2014/main" id="{049D3EDB-BC96-4AA2-911B-95AF25E540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" y="2423"/>
              <a:ext cx="28" cy="28"/>
            </a:xfrm>
            <a:custGeom>
              <a:avLst/>
              <a:gdLst>
                <a:gd name="T0" fmla="*/ 5 w 10"/>
                <a:gd name="T1" fmla="*/ 3 h 10"/>
                <a:gd name="T2" fmla="*/ 7 w 10"/>
                <a:gd name="T3" fmla="*/ 5 h 10"/>
                <a:gd name="T4" fmla="*/ 5 w 10"/>
                <a:gd name="T5" fmla="*/ 7 h 10"/>
                <a:gd name="T6" fmla="*/ 4 w 10"/>
                <a:gd name="T7" fmla="*/ 5 h 10"/>
                <a:gd name="T8" fmla="*/ 5 w 10"/>
                <a:gd name="T9" fmla="*/ 3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3"/>
                  </a:move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3"/>
                    <a:pt x="5" y="3"/>
                  </a:cubicBezTo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E3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642" name="Group 56">
            <a:extLst>
              <a:ext uri="{FF2B5EF4-FFF2-40B4-BE49-F238E27FC236}">
                <a16:creationId xmlns:a16="http://schemas.microsoft.com/office/drawing/2014/main" id="{EC67B202-5D69-468B-AF0D-95E857E43D99}"/>
              </a:ext>
            </a:extLst>
          </p:cNvPr>
          <p:cNvGrpSpPr>
            <a:grpSpLocks/>
          </p:cNvGrpSpPr>
          <p:nvPr/>
        </p:nvGrpSpPr>
        <p:grpSpPr bwMode="auto">
          <a:xfrm>
            <a:off x="991224" y="3187723"/>
            <a:ext cx="505081" cy="505081"/>
            <a:chOff x="673" y="1909"/>
            <a:chExt cx="558" cy="558"/>
          </a:xfrm>
        </p:grpSpPr>
        <p:sp>
          <p:nvSpPr>
            <p:cNvPr id="643" name="Freeform 57">
              <a:extLst>
                <a:ext uri="{FF2B5EF4-FFF2-40B4-BE49-F238E27FC236}">
                  <a16:creationId xmlns:a16="http://schemas.microsoft.com/office/drawing/2014/main" id="{865554A6-E9FE-481A-B382-BC534C2C87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" y="1909"/>
              <a:ext cx="558" cy="558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4" name="Freeform 58">
              <a:extLst>
                <a:ext uri="{FF2B5EF4-FFF2-40B4-BE49-F238E27FC236}">
                  <a16:creationId xmlns:a16="http://schemas.microsoft.com/office/drawing/2014/main" id="{16ADB915-E124-4B92-A523-A26B020E0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" y="2051"/>
              <a:ext cx="92" cy="173"/>
            </a:xfrm>
            <a:custGeom>
              <a:avLst/>
              <a:gdLst>
                <a:gd name="T0" fmla="*/ 27 w 33"/>
                <a:gd name="T1" fmla="*/ 6 h 62"/>
                <a:gd name="T2" fmla="*/ 27 w 33"/>
                <a:gd name="T3" fmla="*/ 56 h 62"/>
                <a:gd name="T4" fmla="*/ 6 w 33"/>
                <a:gd name="T5" fmla="*/ 56 h 62"/>
                <a:gd name="T6" fmla="*/ 6 w 33"/>
                <a:gd name="T7" fmla="*/ 6 h 62"/>
                <a:gd name="T8" fmla="*/ 27 w 33"/>
                <a:gd name="T9" fmla="*/ 6 h 62"/>
                <a:gd name="T10" fmla="*/ 28 w 33"/>
                <a:gd name="T11" fmla="*/ 0 h 62"/>
                <a:gd name="T12" fmla="*/ 5 w 33"/>
                <a:gd name="T13" fmla="*/ 0 h 62"/>
                <a:gd name="T14" fmla="*/ 1 w 33"/>
                <a:gd name="T15" fmla="*/ 2 h 62"/>
                <a:gd name="T16" fmla="*/ 0 w 33"/>
                <a:gd name="T17" fmla="*/ 5 h 62"/>
                <a:gd name="T18" fmla="*/ 0 w 33"/>
                <a:gd name="T19" fmla="*/ 57 h 62"/>
                <a:gd name="T20" fmla="*/ 1 w 33"/>
                <a:gd name="T21" fmla="*/ 60 h 62"/>
                <a:gd name="T22" fmla="*/ 5 w 33"/>
                <a:gd name="T23" fmla="*/ 62 h 62"/>
                <a:gd name="T24" fmla="*/ 28 w 33"/>
                <a:gd name="T25" fmla="*/ 62 h 62"/>
                <a:gd name="T26" fmla="*/ 31 w 33"/>
                <a:gd name="T27" fmla="*/ 60 h 62"/>
                <a:gd name="T28" fmla="*/ 33 w 33"/>
                <a:gd name="T29" fmla="*/ 57 h 62"/>
                <a:gd name="T30" fmla="*/ 33 w 33"/>
                <a:gd name="T31" fmla="*/ 5 h 62"/>
                <a:gd name="T32" fmla="*/ 31 w 33"/>
                <a:gd name="T33" fmla="*/ 2 h 62"/>
                <a:gd name="T34" fmla="*/ 28 w 33"/>
                <a:gd name="T3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2">
                  <a:moveTo>
                    <a:pt x="27" y="6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2" y="61"/>
                    <a:pt x="3" y="62"/>
                    <a:pt x="5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30" y="61"/>
                    <a:pt x="31" y="60"/>
                  </a:cubicBezTo>
                  <a:cubicBezTo>
                    <a:pt x="32" y="59"/>
                    <a:pt x="33" y="58"/>
                    <a:pt x="33" y="5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2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 dirty="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5" name="Freeform 59">
              <a:extLst>
                <a:ext uri="{FF2B5EF4-FFF2-40B4-BE49-F238E27FC236}">
                  <a16:creationId xmlns:a16="http://schemas.microsoft.com/office/drawing/2014/main" id="{17BEA3D7-31DE-4FDF-B1C0-D815233C6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" y="2023"/>
              <a:ext cx="250" cy="344"/>
            </a:xfrm>
            <a:custGeom>
              <a:avLst/>
              <a:gdLst>
                <a:gd name="T0" fmla="*/ 51 w 90"/>
                <a:gd name="T1" fmla="*/ 7 h 123"/>
                <a:gd name="T2" fmla="*/ 70 w 90"/>
                <a:gd name="T3" fmla="*/ 12 h 123"/>
                <a:gd name="T4" fmla="*/ 84 w 90"/>
                <a:gd name="T5" fmla="*/ 66 h 123"/>
                <a:gd name="T6" fmla="*/ 66 w 90"/>
                <a:gd name="T7" fmla="*/ 83 h 123"/>
                <a:gd name="T8" fmla="*/ 54 w 90"/>
                <a:gd name="T9" fmla="*/ 97 h 123"/>
                <a:gd name="T10" fmla="*/ 52 w 90"/>
                <a:gd name="T11" fmla="*/ 107 h 123"/>
                <a:gd name="T12" fmla="*/ 50 w 90"/>
                <a:gd name="T13" fmla="*/ 115 h 123"/>
                <a:gd name="T14" fmla="*/ 44 w 90"/>
                <a:gd name="T15" fmla="*/ 116 h 123"/>
                <a:gd name="T16" fmla="*/ 39 w 90"/>
                <a:gd name="T17" fmla="*/ 114 h 123"/>
                <a:gd name="T18" fmla="*/ 37 w 90"/>
                <a:gd name="T19" fmla="*/ 108 h 123"/>
                <a:gd name="T20" fmla="*/ 37 w 90"/>
                <a:gd name="T21" fmla="*/ 103 h 123"/>
                <a:gd name="T22" fmla="*/ 38 w 90"/>
                <a:gd name="T23" fmla="*/ 94 h 123"/>
                <a:gd name="T24" fmla="*/ 41 w 90"/>
                <a:gd name="T25" fmla="*/ 89 h 123"/>
                <a:gd name="T26" fmla="*/ 43 w 90"/>
                <a:gd name="T27" fmla="*/ 84 h 123"/>
                <a:gd name="T28" fmla="*/ 37 w 90"/>
                <a:gd name="T29" fmla="*/ 76 h 123"/>
                <a:gd name="T30" fmla="*/ 9 w 90"/>
                <a:gd name="T31" fmla="*/ 73 h 123"/>
                <a:gd name="T32" fmla="*/ 9 w 90"/>
                <a:gd name="T33" fmla="*/ 59 h 123"/>
                <a:gd name="T34" fmla="*/ 10 w 90"/>
                <a:gd name="T35" fmla="*/ 53 h 123"/>
                <a:gd name="T36" fmla="*/ 9 w 90"/>
                <a:gd name="T37" fmla="*/ 49 h 123"/>
                <a:gd name="T38" fmla="*/ 11 w 90"/>
                <a:gd name="T39" fmla="*/ 41 h 123"/>
                <a:gd name="T40" fmla="*/ 12 w 90"/>
                <a:gd name="T41" fmla="*/ 36 h 123"/>
                <a:gd name="T42" fmla="*/ 15 w 90"/>
                <a:gd name="T43" fmla="*/ 25 h 123"/>
                <a:gd name="T44" fmla="*/ 17 w 90"/>
                <a:gd name="T45" fmla="*/ 20 h 123"/>
                <a:gd name="T46" fmla="*/ 31 w 90"/>
                <a:gd name="T47" fmla="*/ 6 h 123"/>
                <a:gd name="T48" fmla="*/ 41 w 90"/>
                <a:gd name="T49" fmla="*/ 0 h 123"/>
                <a:gd name="T50" fmla="*/ 15 w 90"/>
                <a:gd name="T51" fmla="*/ 6 h 123"/>
                <a:gd name="T52" fmla="*/ 7 w 90"/>
                <a:gd name="T53" fmla="*/ 28 h 123"/>
                <a:gd name="T54" fmla="*/ 3 w 90"/>
                <a:gd name="T55" fmla="*/ 49 h 123"/>
                <a:gd name="T56" fmla="*/ 0 w 90"/>
                <a:gd name="T57" fmla="*/ 67 h 123"/>
                <a:gd name="T58" fmla="*/ 15 w 90"/>
                <a:gd name="T59" fmla="*/ 82 h 123"/>
                <a:gd name="T60" fmla="*/ 37 w 90"/>
                <a:gd name="T61" fmla="*/ 84 h 123"/>
                <a:gd name="T62" fmla="*/ 35 w 90"/>
                <a:gd name="T63" fmla="*/ 87 h 123"/>
                <a:gd name="T64" fmla="*/ 31 w 90"/>
                <a:gd name="T65" fmla="*/ 96 h 123"/>
                <a:gd name="T66" fmla="*/ 31 w 90"/>
                <a:gd name="T67" fmla="*/ 106 h 123"/>
                <a:gd name="T68" fmla="*/ 32 w 90"/>
                <a:gd name="T69" fmla="*/ 113 h 123"/>
                <a:gd name="T70" fmla="*/ 37 w 90"/>
                <a:gd name="T71" fmla="*/ 120 h 123"/>
                <a:gd name="T72" fmla="*/ 49 w 90"/>
                <a:gd name="T73" fmla="*/ 123 h 123"/>
                <a:gd name="T74" fmla="*/ 55 w 90"/>
                <a:gd name="T75" fmla="*/ 117 h 123"/>
                <a:gd name="T76" fmla="*/ 57 w 90"/>
                <a:gd name="T77" fmla="*/ 108 h 123"/>
                <a:gd name="T78" fmla="*/ 60 w 90"/>
                <a:gd name="T79" fmla="*/ 100 h 123"/>
                <a:gd name="T80" fmla="*/ 71 w 90"/>
                <a:gd name="T81" fmla="*/ 86 h 123"/>
                <a:gd name="T82" fmla="*/ 85 w 90"/>
                <a:gd name="T83" fmla="*/ 72 h 123"/>
                <a:gd name="T84" fmla="*/ 90 w 90"/>
                <a:gd name="T85" fmla="*/ 67 h 123"/>
                <a:gd name="T86" fmla="*/ 88 w 90"/>
                <a:gd name="T87" fmla="*/ 12 h 123"/>
                <a:gd name="T88" fmla="*/ 72 w 90"/>
                <a:gd name="T89" fmla="*/ 7 h 123"/>
                <a:gd name="T90" fmla="*/ 52 w 90"/>
                <a:gd name="T91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23">
                  <a:moveTo>
                    <a:pt x="41" y="6"/>
                  </a:moveTo>
                  <a:cubicBezTo>
                    <a:pt x="44" y="6"/>
                    <a:pt x="48" y="6"/>
                    <a:pt x="51" y="7"/>
                  </a:cubicBezTo>
                  <a:cubicBezTo>
                    <a:pt x="55" y="8"/>
                    <a:pt x="58" y="9"/>
                    <a:pt x="60" y="9"/>
                  </a:cubicBezTo>
                  <a:cubicBezTo>
                    <a:pt x="63" y="10"/>
                    <a:pt x="66" y="11"/>
                    <a:pt x="70" y="12"/>
                  </a:cubicBezTo>
                  <a:cubicBezTo>
                    <a:pt x="78" y="15"/>
                    <a:pt x="82" y="16"/>
                    <a:pt x="84" y="1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1" y="66"/>
                    <a:pt x="78" y="68"/>
                    <a:pt x="74" y="73"/>
                  </a:cubicBezTo>
                  <a:cubicBezTo>
                    <a:pt x="71" y="76"/>
                    <a:pt x="68" y="79"/>
                    <a:pt x="66" y="83"/>
                  </a:cubicBezTo>
                  <a:cubicBezTo>
                    <a:pt x="62" y="87"/>
                    <a:pt x="60" y="90"/>
                    <a:pt x="58" y="92"/>
                  </a:cubicBezTo>
                  <a:cubicBezTo>
                    <a:pt x="57" y="93"/>
                    <a:pt x="55" y="95"/>
                    <a:pt x="54" y="97"/>
                  </a:cubicBezTo>
                  <a:cubicBezTo>
                    <a:pt x="54" y="99"/>
                    <a:pt x="53" y="101"/>
                    <a:pt x="53" y="102"/>
                  </a:cubicBezTo>
                  <a:cubicBezTo>
                    <a:pt x="52" y="103"/>
                    <a:pt x="52" y="105"/>
                    <a:pt x="52" y="107"/>
                  </a:cubicBezTo>
                  <a:cubicBezTo>
                    <a:pt x="51" y="109"/>
                    <a:pt x="51" y="111"/>
                    <a:pt x="51" y="112"/>
                  </a:cubicBezTo>
                  <a:cubicBezTo>
                    <a:pt x="51" y="112"/>
                    <a:pt x="50" y="113"/>
                    <a:pt x="50" y="115"/>
                  </a:cubicBezTo>
                  <a:cubicBezTo>
                    <a:pt x="49" y="116"/>
                    <a:pt x="49" y="116"/>
                    <a:pt x="48" y="117"/>
                  </a:cubicBezTo>
                  <a:cubicBezTo>
                    <a:pt x="46" y="117"/>
                    <a:pt x="45" y="117"/>
                    <a:pt x="44" y="116"/>
                  </a:cubicBezTo>
                  <a:cubicBezTo>
                    <a:pt x="42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4"/>
                  </a:cubicBezTo>
                  <a:cubicBezTo>
                    <a:pt x="38" y="112"/>
                    <a:pt x="38" y="112"/>
                    <a:pt x="38" y="111"/>
                  </a:cubicBezTo>
                  <a:cubicBezTo>
                    <a:pt x="38" y="111"/>
                    <a:pt x="37" y="110"/>
                    <a:pt x="37" y="108"/>
                  </a:cubicBezTo>
                  <a:cubicBezTo>
                    <a:pt x="37" y="106"/>
                    <a:pt x="37" y="106"/>
                    <a:pt x="37" y="105"/>
                  </a:cubicBezTo>
                  <a:cubicBezTo>
                    <a:pt x="37" y="105"/>
                    <a:pt x="37" y="104"/>
                    <a:pt x="37" y="103"/>
                  </a:cubicBezTo>
                  <a:cubicBezTo>
                    <a:pt x="37" y="101"/>
                    <a:pt x="37" y="99"/>
                    <a:pt x="37" y="98"/>
                  </a:cubicBezTo>
                  <a:cubicBezTo>
                    <a:pt x="38" y="96"/>
                    <a:pt x="38" y="95"/>
                    <a:pt x="38" y="94"/>
                  </a:cubicBezTo>
                  <a:cubicBezTo>
                    <a:pt x="39" y="93"/>
                    <a:pt x="40" y="92"/>
                    <a:pt x="41" y="90"/>
                  </a:cubicBezTo>
                  <a:cubicBezTo>
                    <a:pt x="41" y="90"/>
                    <a:pt x="41" y="89"/>
                    <a:pt x="41" y="89"/>
                  </a:cubicBezTo>
                  <a:cubicBezTo>
                    <a:pt x="42" y="88"/>
                    <a:pt x="42" y="87"/>
                    <a:pt x="42" y="86"/>
                  </a:cubicBezTo>
                  <a:cubicBezTo>
                    <a:pt x="43" y="85"/>
                    <a:pt x="43" y="85"/>
                    <a:pt x="43" y="84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3" y="76"/>
                    <a:pt x="11" y="75"/>
                    <a:pt x="9" y="73"/>
                  </a:cubicBezTo>
                  <a:cubicBezTo>
                    <a:pt x="7" y="71"/>
                    <a:pt x="6" y="69"/>
                    <a:pt x="6" y="67"/>
                  </a:cubicBezTo>
                  <a:cubicBezTo>
                    <a:pt x="6" y="64"/>
                    <a:pt x="7" y="61"/>
                    <a:pt x="9" y="59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1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6"/>
                    <a:pt x="10" y="43"/>
                    <a:pt x="11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4"/>
                    <a:pt x="12" y="32"/>
                    <a:pt x="12" y="30"/>
                  </a:cubicBezTo>
                  <a:cubicBezTo>
                    <a:pt x="13" y="28"/>
                    <a:pt x="14" y="26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9" y="10"/>
                  </a:cubicBezTo>
                  <a:cubicBezTo>
                    <a:pt x="22" y="8"/>
                    <a:pt x="25" y="6"/>
                    <a:pt x="31" y="6"/>
                  </a:cubicBezTo>
                  <a:cubicBezTo>
                    <a:pt x="41" y="6"/>
                    <a:pt x="41" y="6"/>
                    <a:pt x="41" y="6"/>
                  </a:cubicBezTo>
                  <a:moveTo>
                    <a:pt x="4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4" y="0"/>
                    <a:pt x="18" y="2"/>
                    <a:pt x="15" y="6"/>
                  </a:cubicBezTo>
                  <a:cubicBezTo>
                    <a:pt x="12" y="10"/>
                    <a:pt x="10" y="15"/>
                    <a:pt x="11" y="21"/>
                  </a:cubicBezTo>
                  <a:cubicBezTo>
                    <a:pt x="9" y="23"/>
                    <a:pt x="7" y="25"/>
                    <a:pt x="7" y="28"/>
                  </a:cubicBezTo>
                  <a:cubicBezTo>
                    <a:pt x="6" y="32"/>
                    <a:pt x="6" y="35"/>
                    <a:pt x="7" y="38"/>
                  </a:cubicBezTo>
                  <a:cubicBezTo>
                    <a:pt x="4" y="41"/>
                    <a:pt x="3" y="45"/>
                    <a:pt x="3" y="49"/>
                  </a:cubicBezTo>
                  <a:cubicBezTo>
                    <a:pt x="3" y="50"/>
                    <a:pt x="4" y="52"/>
                    <a:pt x="4" y="55"/>
                  </a:cubicBezTo>
                  <a:cubicBezTo>
                    <a:pt x="1" y="58"/>
                    <a:pt x="0" y="62"/>
                    <a:pt x="0" y="67"/>
                  </a:cubicBezTo>
                  <a:cubicBezTo>
                    <a:pt x="0" y="71"/>
                    <a:pt x="1" y="74"/>
                    <a:pt x="5" y="77"/>
                  </a:cubicBezTo>
                  <a:cubicBezTo>
                    <a:pt x="8" y="81"/>
                    <a:pt x="11" y="82"/>
                    <a:pt x="15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3"/>
                    <a:pt x="37" y="83"/>
                    <a:pt x="37" y="84"/>
                  </a:cubicBezTo>
                  <a:cubicBezTo>
                    <a:pt x="37" y="84"/>
                    <a:pt x="36" y="85"/>
                    <a:pt x="36" y="86"/>
                  </a:cubicBezTo>
                  <a:cubicBezTo>
                    <a:pt x="36" y="86"/>
                    <a:pt x="35" y="87"/>
                    <a:pt x="35" y="87"/>
                  </a:cubicBezTo>
                  <a:cubicBezTo>
                    <a:pt x="34" y="89"/>
                    <a:pt x="33" y="90"/>
                    <a:pt x="33" y="92"/>
                  </a:cubicBezTo>
                  <a:cubicBezTo>
                    <a:pt x="32" y="93"/>
                    <a:pt x="32" y="94"/>
                    <a:pt x="31" y="96"/>
                  </a:cubicBezTo>
                  <a:cubicBezTo>
                    <a:pt x="31" y="98"/>
                    <a:pt x="31" y="100"/>
                    <a:pt x="31" y="103"/>
                  </a:cubicBezTo>
                  <a:cubicBezTo>
                    <a:pt x="31" y="104"/>
                    <a:pt x="31" y="105"/>
                    <a:pt x="31" y="106"/>
                  </a:cubicBezTo>
                  <a:cubicBezTo>
                    <a:pt x="31" y="106"/>
                    <a:pt x="31" y="108"/>
                    <a:pt x="31" y="109"/>
                  </a:cubicBezTo>
                  <a:cubicBezTo>
                    <a:pt x="31" y="111"/>
                    <a:pt x="32" y="112"/>
                    <a:pt x="32" y="113"/>
                  </a:cubicBezTo>
                  <a:cubicBezTo>
                    <a:pt x="32" y="114"/>
                    <a:pt x="33" y="116"/>
                    <a:pt x="34" y="117"/>
                  </a:cubicBezTo>
                  <a:cubicBezTo>
                    <a:pt x="35" y="118"/>
                    <a:pt x="36" y="119"/>
                    <a:pt x="37" y="120"/>
                  </a:cubicBezTo>
                  <a:cubicBezTo>
                    <a:pt x="38" y="121"/>
                    <a:pt x="40" y="122"/>
                    <a:pt x="42" y="122"/>
                  </a:cubicBezTo>
                  <a:cubicBezTo>
                    <a:pt x="44" y="123"/>
                    <a:pt x="46" y="123"/>
                    <a:pt x="49" y="123"/>
                  </a:cubicBezTo>
                  <a:cubicBezTo>
                    <a:pt x="50" y="123"/>
                    <a:pt x="51" y="122"/>
                    <a:pt x="52" y="121"/>
                  </a:cubicBezTo>
                  <a:cubicBezTo>
                    <a:pt x="53" y="120"/>
                    <a:pt x="54" y="119"/>
                    <a:pt x="55" y="117"/>
                  </a:cubicBezTo>
                  <a:cubicBezTo>
                    <a:pt x="56" y="116"/>
                    <a:pt x="56" y="114"/>
                    <a:pt x="56" y="113"/>
                  </a:cubicBezTo>
                  <a:cubicBezTo>
                    <a:pt x="57" y="112"/>
                    <a:pt x="57" y="111"/>
                    <a:pt x="57" y="108"/>
                  </a:cubicBezTo>
                  <a:cubicBezTo>
                    <a:pt x="58" y="106"/>
                    <a:pt x="58" y="105"/>
                    <a:pt x="59" y="104"/>
                  </a:cubicBezTo>
                  <a:cubicBezTo>
                    <a:pt x="59" y="103"/>
                    <a:pt x="59" y="101"/>
                    <a:pt x="60" y="100"/>
                  </a:cubicBezTo>
                  <a:cubicBezTo>
                    <a:pt x="61" y="98"/>
                    <a:pt x="61" y="97"/>
                    <a:pt x="62" y="96"/>
                  </a:cubicBezTo>
                  <a:cubicBezTo>
                    <a:pt x="64" y="94"/>
                    <a:pt x="67" y="91"/>
                    <a:pt x="71" y="86"/>
                  </a:cubicBezTo>
                  <a:cubicBezTo>
                    <a:pt x="73" y="83"/>
                    <a:pt x="76" y="80"/>
                    <a:pt x="79" y="77"/>
                  </a:cubicBezTo>
                  <a:cubicBezTo>
                    <a:pt x="81" y="74"/>
                    <a:pt x="83" y="72"/>
                    <a:pt x="85" y="72"/>
                  </a:cubicBezTo>
                  <a:cubicBezTo>
                    <a:pt x="86" y="72"/>
                    <a:pt x="87" y="71"/>
                    <a:pt x="88" y="70"/>
                  </a:cubicBezTo>
                  <a:cubicBezTo>
                    <a:pt x="89" y="69"/>
                    <a:pt x="90" y="68"/>
                    <a:pt x="90" y="67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4"/>
                    <a:pt x="89" y="13"/>
                    <a:pt x="88" y="12"/>
                  </a:cubicBezTo>
                  <a:cubicBezTo>
                    <a:pt x="87" y="11"/>
                    <a:pt x="86" y="10"/>
                    <a:pt x="84" y="10"/>
                  </a:cubicBezTo>
                  <a:cubicBezTo>
                    <a:pt x="83" y="10"/>
                    <a:pt x="78" y="9"/>
                    <a:pt x="72" y="7"/>
                  </a:cubicBezTo>
                  <a:cubicBezTo>
                    <a:pt x="68" y="5"/>
                    <a:pt x="65" y="4"/>
                    <a:pt x="62" y="4"/>
                  </a:cubicBezTo>
                  <a:cubicBezTo>
                    <a:pt x="60" y="3"/>
                    <a:pt x="57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6" name="Freeform 60">
              <a:extLst>
                <a:ext uri="{FF2B5EF4-FFF2-40B4-BE49-F238E27FC236}">
                  <a16:creationId xmlns:a16="http://schemas.microsoft.com/office/drawing/2014/main" id="{C6977613-12FF-445A-9C77-1F237118C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" y="2082"/>
              <a:ext cx="28" cy="28"/>
            </a:xfrm>
            <a:custGeom>
              <a:avLst/>
              <a:gdLst>
                <a:gd name="T0" fmla="*/ 5 w 10"/>
                <a:gd name="T1" fmla="*/ 3 h 10"/>
                <a:gd name="T2" fmla="*/ 7 w 10"/>
                <a:gd name="T3" fmla="*/ 5 h 10"/>
                <a:gd name="T4" fmla="*/ 5 w 10"/>
                <a:gd name="T5" fmla="*/ 7 h 10"/>
                <a:gd name="T6" fmla="*/ 4 w 10"/>
                <a:gd name="T7" fmla="*/ 5 h 10"/>
                <a:gd name="T8" fmla="*/ 5 w 10"/>
                <a:gd name="T9" fmla="*/ 3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3"/>
                  </a:move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3"/>
                    <a:pt x="5" y="3"/>
                  </a:cubicBezTo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647" name="Group 64">
            <a:extLst>
              <a:ext uri="{FF2B5EF4-FFF2-40B4-BE49-F238E27FC236}">
                <a16:creationId xmlns:a16="http://schemas.microsoft.com/office/drawing/2014/main" id="{8226A47F-90AD-459A-97A4-5EEF738BA7BE}"/>
              </a:ext>
            </a:extLst>
          </p:cNvPr>
          <p:cNvGrpSpPr>
            <a:grpSpLocks/>
          </p:cNvGrpSpPr>
          <p:nvPr/>
        </p:nvGrpSpPr>
        <p:grpSpPr bwMode="auto">
          <a:xfrm>
            <a:off x="3031319" y="3834346"/>
            <a:ext cx="505079" cy="505079"/>
            <a:chOff x="2211" y="2235"/>
            <a:chExt cx="559" cy="558"/>
          </a:xfrm>
        </p:grpSpPr>
        <p:sp>
          <p:nvSpPr>
            <p:cNvPr id="648" name="Oval 65">
              <a:extLst>
                <a:ext uri="{FF2B5EF4-FFF2-40B4-BE49-F238E27FC236}">
                  <a16:creationId xmlns:a16="http://schemas.microsoft.com/office/drawing/2014/main" id="{B3A32651-F62E-4EC8-9771-601E94ABD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2235"/>
              <a:ext cx="559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9" name="Freeform 66">
              <a:extLst>
                <a:ext uri="{FF2B5EF4-FFF2-40B4-BE49-F238E27FC236}">
                  <a16:creationId xmlns:a16="http://schemas.microsoft.com/office/drawing/2014/main" id="{857DFC4D-90D8-4BE5-8C1B-63B987C24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2589"/>
              <a:ext cx="257" cy="65"/>
            </a:xfrm>
            <a:custGeom>
              <a:avLst/>
              <a:gdLst>
                <a:gd name="T0" fmla="*/ 0 w 92"/>
                <a:gd name="T1" fmla="*/ 23 h 23"/>
                <a:gd name="T2" fmla="*/ 46 w 92"/>
                <a:gd name="T3" fmla="*/ 0 h 23"/>
                <a:gd name="T4" fmla="*/ 92 w 92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3">
                  <a:moveTo>
                    <a:pt x="0" y="23"/>
                  </a:moveTo>
                  <a:cubicBezTo>
                    <a:pt x="0" y="23"/>
                    <a:pt x="12" y="0"/>
                    <a:pt x="46" y="0"/>
                  </a:cubicBezTo>
                  <a:cubicBezTo>
                    <a:pt x="80" y="0"/>
                    <a:pt x="92" y="23"/>
                    <a:pt x="92" y="23"/>
                  </a:cubicBezTo>
                </a:path>
              </a:pathLst>
            </a:custGeom>
            <a:noFill/>
            <a:ln w="142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0" name="Oval 67">
              <a:extLst>
                <a:ext uri="{FF2B5EF4-FFF2-40B4-BE49-F238E27FC236}">
                  <a16:creationId xmlns:a16="http://schemas.microsoft.com/office/drawing/2014/main" id="{7DBEB591-4CF5-4A92-906A-7CE5D08EF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2389"/>
              <a:ext cx="90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1" name="Oval 68">
              <a:extLst>
                <a:ext uri="{FF2B5EF4-FFF2-40B4-BE49-F238E27FC236}">
                  <a16:creationId xmlns:a16="http://schemas.microsoft.com/office/drawing/2014/main" id="{246F8D36-F883-496E-A266-A26E6879E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" y="2389"/>
              <a:ext cx="90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652" name="Group 71">
            <a:extLst>
              <a:ext uri="{FF2B5EF4-FFF2-40B4-BE49-F238E27FC236}">
                <a16:creationId xmlns:a16="http://schemas.microsoft.com/office/drawing/2014/main" id="{C064E5BD-C3C9-428B-8661-A2C5CD043E5A}"/>
              </a:ext>
            </a:extLst>
          </p:cNvPr>
          <p:cNvGrpSpPr>
            <a:grpSpLocks/>
          </p:cNvGrpSpPr>
          <p:nvPr/>
        </p:nvGrpSpPr>
        <p:grpSpPr bwMode="auto">
          <a:xfrm>
            <a:off x="3031317" y="3191475"/>
            <a:ext cx="505081" cy="505081"/>
            <a:chOff x="2601" y="1879"/>
            <a:chExt cx="558" cy="559"/>
          </a:xfrm>
        </p:grpSpPr>
        <p:sp>
          <p:nvSpPr>
            <p:cNvPr id="653" name="Freeform 72">
              <a:extLst>
                <a:ext uri="{FF2B5EF4-FFF2-40B4-BE49-F238E27FC236}">
                  <a16:creationId xmlns:a16="http://schemas.microsoft.com/office/drawing/2014/main" id="{2FE5B5B5-DA5A-410C-9BF5-FF59065BF9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" y="1879"/>
              <a:ext cx="558" cy="559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4" name="Freeform 73">
              <a:extLst>
                <a:ext uri="{FF2B5EF4-FFF2-40B4-BE49-F238E27FC236}">
                  <a16:creationId xmlns:a16="http://schemas.microsoft.com/office/drawing/2014/main" id="{25240D31-8885-4A1C-99C2-32CD415C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2228"/>
              <a:ext cx="262" cy="76"/>
            </a:xfrm>
            <a:custGeom>
              <a:avLst/>
              <a:gdLst>
                <a:gd name="T0" fmla="*/ 1 w 94"/>
                <a:gd name="T1" fmla="*/ 27 h 27"/>
                <a:gd name="T2" fmla="*/ 1 w 94"/>
                <a:gd name="T3" fmla="*/ 27 h 27"/>
                <a:gd name="T4" fmla="*/ 0 w 94"/>
                <a:gd name="T5" fmla="*/ 25 h 27"/>
                <a:gd name="T6" fmla="*/ 47 w 94"/>
                <a:gd name="T7" fmla="*/ 0 h 27"/>
                <a:gd name="T8" fmla="*/ 94 w 94"/>
                <a:gd name="T9" fmla="*/ 25 h 27"/>
                <a:gd name="T10" fmla="*/ 93 w 94"/>
                <a:gd name="T11" fmla="*/ 27 h 27"/>
                <a:gd name="T12" fmla="*/ 91 w 94"/>
                <a:gd name="T13" fmla="*/ 26 h 27"/>
                <a:gd name="T14" fmla="*/ 47 w 94"/>
                <a:gd name="T15" fmla="*/ 3 h 27"/>
                <a:gd name="T16" fmla="*/ 3 w 94"/>
                <a:gd name="T17" fmla="*/ 26 h 27"/>
                <a:gd name="T18" fmla="*/ 1 w 94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7"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4"/>
                    <a:pt x="12" y="0"/>
                    <a:pt x="47" y="0"/>
                  </a:cubicBezTo>
                  <a:cubicBezTo>
                    <a:pt x="82" y="0"/>
                    <a:pt x="94" y="24"/>
                    <a:pt x="94" y="25"/>
                  </a:cubicBezTo>
                  <a:cubicBezTo>
                    <a:pt x="94" y="26"/>
                    <a:pt x="94" y="26"/>
                    <a:pt x="93" y="27"/>
                  </a:cubicBezTo>
                  <a:cubicBezTo>
                    <a:pt x="92" y="27"/>
                    <a:pt x="92" y="27"/>
                    <a:pt x="91" y="26"/>
                  </a:cubicBezTo>
                  <a:cubicBezTo>
                    <a:pt x="91" y="25"/>
                    <a:pt x="80" y="3"/>
                    <a:pt x="47" y="3"/>
                  </a:cubicBezTo>
                  <a:cubicBezTo>
                    <a:pt x="14" y="3"/>
                    <a:pt x="3" y="26"/>
                    <a:pt x="3" y="26"/>
                  </a:cubicBezTo>
                  <a:cubicBezTo>
                    <a:pt x="3" y="27"/>
                    <a:pt x="2" y="27"/>
                    <a:pt x="1" y="27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5" name="Oval 74">
              <a:extLst>
                <a:ext uri="{FF2B5EF4-FFF2-40B4-BE49-F238E27FC236}">
                  <a16:creationId xmlns:a16="http://schemas.microsoft.com/office/drawing/2014/main" id="{D236B346-9C5A-4CA6-82EF-76CBA7230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033"/>
              <a:ext cx="89" cy="86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6" name="Oval 75">
              <a:extLst>
                <a:ext uri="{FF2B5EF4-FFF2-40B4-BE49-F238E27FC236}">
                  <a16:creationId xmlns:a16="http://schemas.microsoft.com/office/drawing/2014/main" id="{2512BDC1-555B-484D-BE63-98813F0E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033"/>
              <a:ext cx="89" cy="86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657" name="Group 78">
            <a:extLst>
              <a:ext uri="{FF2B5EF4-FFF2-40B4-BE49-F238E27FC236}">
                <a16:creationId xmlns:a16="http://schemas.microsoft.com/office/drawing/2014/main" id="{DB917ADF-B6F1-4A1A-9880-FEA4D0B2311E}"/>
              </a:ext>
            </a:extLst>
          </p:cNvPr>
          <p:cNvGrpSpPr>
            <a:grpSpLocks/>
          </p:cNvGrpSpPr>
          <p:nvPr/>
        </p:nvGrpSpPr>
        <p:grpSpPr bwMode="auto">
          <a:xfrm>
            <a:off x="2353767" y="3834346"/>
            <a:ext cx="505079" cy="505079"/>
            <a:chOff x="1449" y="2571"/>
            <a:chExt cx="558" cy="558"/>
          </a:xfrm>
        </p:grpSpPr>
        <p:sp>
          <p:nvSpPr>
            <p:cNvPr id="658" name="Oval 79">
              <a:extLst>
                <a:ext uri="{FF2B5EF4-FFF2-40B4-BE49-F238E27FC236}">
                  <a16:creationId xmlns:a16="http://schemas.microsoft.com/office/drawing/2014/main" id="{1EC4628D-F00B-484E-B28D-E91C6C62F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2571"/>
              <a:ext cx="558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9" name="Line 80">
              <a:extLst>
                <a:ext uri="{FF2B5EF4-FFF2-40B4-BE49-F238E27FC236}">
                  <a16:creationId xmlns:a16="http://schemas.microsoft.com/office/drawing/2014/main" id="{95C97077-7FBD-4CCC-9A36-633D18EAE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2951"/>
              <a:ext cx="256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60" name="Oval 81">
              <a:extLst>
                <a:ext uri="{FF2B5EF4-FFF2-40B4-BE49-F238E27FC236}">
                  <a16:creationId xmlns:a16="http://schemas.microsoft.com/office/drawing/2014/main" id="{5CC572E9-628C-4D96-B699-623EFFEC6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2725"/>
              <a:ext cx="89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61" name="Oval 82">
              <a:extLst>
                <a:ext uri="{FF2B5EF4-FFF2-40B4-BE49-F238E27FC236}">
                  <a16:creationId xmlns:a16="http://schemas.microsoft.com/office/drawing/2014/main" id="{FDE7EA74-D10A-4300-B723-C33812D3C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2725"/>
              <a:ext cx="89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33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EE47D8A5-FBAE-4C7C-8B1E-700954592E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EE47D8A5-FBAE-4C7C-8B1E-700954592E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8">
            <a:extLst>
              <a:ext uri="{FF2B5EF4-FFF2-40B4-BE49-F238E27FC236}">
                <a16:creationId xmlns:a16="http://schemas.microsoft.com/office/drawing/2014/main" id="{2B6003F0-4EB1-4105-A408-067571B4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Toolbox</a:t>
            </a:r>
            <a:endParaRPr lang="fr-FR" dirty="0"/>
          </a:p>
        </p:txBody>
      </p:sp>
      <p:sp>
        <p:nvSpPr>
          <p:cNvPr id="75" name="Espace réservé de la date 74">
            <a:extLst>
              <a:ext uri="{FF2B5EF4-FFF2-40B4-BE49-F238E27FC236}">
                <a16:creationId xmlns:a16="http://schemas.microsoft.com/office/drawing/2014/main" id="{6C7C2B0D-57CB-4C3E-96CE-70FB09DD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600BE95-6B2E-4B30-8637-17CEDB70CCF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02/10/2019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77" name="Espace réservé du pied de page 76">
            <a:extLst>
              <a:ext uri="{FF2B5EF4-FFF2-40B4-BE49-F238E27FC236}">
                <a16:creationId xmlns:a16="http://schemas.microsoft.com/office/drawing/2014/main" id="{6BC4CC98-6913-497F-A126-9D0525CA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163307-54D9-4563-AB2E-BBB6B873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DC8B859-1400-468A-8120-FEF70DD86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6.2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A880A6-CBAD-47D5-A2EA-D2B1A142FBCF}"/>
              </a:ext>
            </a:extLst>
          </p:cNvPr>
          <p:cNvSpPr/>
          <p:nvPr/>
        </p:nvSpPr>
        <p:spPr>
          <a:xfrm>
            <a:off x="304801" y="3790845"/>
            <a:ext cx="589564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800"/>
              </a:spcBef>
            </a:pPr>
            <a:r>
              <a:rPr lang="fr-FR" sz="1350" dirty="0">
                <a:solidFill>
                  <a:srgbClr val="FC0D1A"/>
                </a:solidFill>
                <a:latin typeface="MAIF Medium"/>
              </a:rPr>
              <a:t>Banque de </a:t>
            </a:r>
            <a:r>
              <a:rPr lang="fr-FR" sz="1350" dirty="0" err="1">
                <a:solidFill>
                  <a:srgbClr val="FC0D1A"/>
                </a:solidFill>
                <a:latin typeface="MAIF Medium"/>
              </a:rPr>
              <a:t>pictos</a:t>
            </a:r>
            <a:r>
              <a:rPr lang="fr-FR" sz="1350" dirty="0">
                <a:solidFill>
                  <a:srgbClr val="FC0D1A"/>
                </a:solidFill>
                <a:latin typeface="MAIF Medium"/>
              </a:rPr>
              <a:t> : </a:t>
            </a:r>
            <a:r>
              <a:rPr lang="en-GB" sz="1350" u="sng" dirty="0">
                <a:solidFill>
                  <a:srgbClr val="314051"/>
                </a:solidFill>
                <a:latin typeface="MAIF"/>
                <a:hlinkClick r:id="rId6"/>
              </a:rPr>
              <a:t>https://bo.emedia.maif.fr/tw-MjA1NQ</a:t>
            </a:r>
            <a:endParaRPr lang="en-GB" sz="1200" dirty="0">
              <a:solidFill>
                <a:srgbClr val="314051"/>
              </a:solidFill>
              <a:latin typeface="MAIF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8EBAA3-3C5D-40E4-8EA3-BDCB08B4A337}"/>
              </a:ext>
            </a:extLst>
          </p:cNvPr>
          <p:cNvSpPr/>
          <p:nvPr/>
        </p:nvSpPr>
        <p:spPr>
          <a:xfrm>
            <a:off x="304801" y="1455761"/>
            <a:ext cx="854188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350" dirty="0">
                <a:solidFill>
                  <a:srgbClr val="FC0D1A"/>
                </a:solidFill>
                <a:latin typeface="MAIF Medium"/>
              </a:rPr>
              <a:t>Réseaux sociaux</a:t>
            </a:r>
            <a:endParaRPr lang="fr-FR" sz="1350" dirty="0">
              <a:solidFill>
                <a:srgbClr val="000000"/>
              </a:solidFill>
              <a:latin typeface="MAIF"/>
            </a:endParaRPr>
          </a:p>
        </p:txBody>
      </p:sp>
      <p:pic>
        <p:nvPicPr>
          <p:cNvPr id="130" name="Graphic 62">
            <a:extLst>
              <a:ext uri="{FF2B5EF4-FFF2-40B4-BE49-F238E27FC236}">
                <a16:creationId xmlns:a16="http://schemas.microsoft.com/office/drawing/2014/main" id="{91B32256-9216-4419-BF84-4F70936CC65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833" y="1860989"/>
            <a:ext cx="511674" cy="511674"/>
          </a:xfrm>
          <a:prstGeom prst="rect">
            <a:avLst/>
          </a:prstGeom>
        </p:spPr>
      </p:pic>
      <p:pic>
        <p:nvPicPr>
          <p:cNvPr id="131" name="Graphic 4">
            <a:extLst>
              <a:ext uri="{FF2B5EF4-FFF2-40B4-BE49-F238E27FC236}">
                <a16:creationId xmlns:a16="http://schemas.microsoft.com/office/drawing/2014/main" id="{43502907-1ACC-404B-9655-D0E905E4C43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978" y="1860989"/>
            <a:ext cx="511674" cy="511674"/>
          </a:xfrm>
          <a:prstGeom prst="rect">
            <a:avLst/>
          </a:prstGeom>
        </p:spPr>
      </p:pic>
      <p:pic>
        <p:nvPicPr>
          <p:cNvPr id="132" name="Graphic 7">
            <a:extLst>
              <a:ext uri="{FF2B5EF4-FFF2-40B4-BE49-F238E27FC236}">
                <a16:creationId xmlns:a16="http://schemas.microsoft.com/office/drawing/2014/main" id="{C9925650-EC75-4FBA-928A-6DB26C87A24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86124" y="1860990"/>
            <a:ext cx="511673" cy="511673"/>
          </a:xfrm>
          <a:prstGeom prst="rect">
            <a:avLst/>
          </a:prstGeom>
        </p:spPr>
      </p:pic>
      <p:pic>
        <p:nvPicPr>
          <p:cNvPr id="133" name="Graphic 11">
            <a:extLst>
              <a:ext uri="{FF2B5EF4-FFF2-40B4-BE49-F238E27FC236}">
                <a16:creationId xmlns:a16="http://schemas.microsoft.com/office/drawing/2014/main" id="{B48B13D4-7CDA-4E2A-999F-F024CA1329C6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74268" y="1860989"/>
            <a:ext cx="511674" cy="511674"/>
          </a:xfrm>
          <a:prstGeom prst="rect">
            <a:avLst/>
          </a:prstGeom>
        </p:spPr>
      </p:pic>
      <p:pic>
        <p:nvPicPr>
          <p:cNvPr id="134" name="Graphic 1">
            <a:extLst>
              <a:ext uri="{FF2B5EF4-FFF2-40B4-BE49-F238E27FC236}">
                <a16:creationId xmlns:a16="http://schemas.microsoft.com/office/drawing/2014/main" id="{F7E15155-6F74-4715-9CDA-6D3005994BF2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62413" y="1860990"/>
            <a:ext cx="511673" cy="511673"/>
          </a:xfrm>
          <a:prstGeom prst="rect">
            <a:avLst/>
          </a:prstGeom>
        </p:spPr>
      </p:pic>
      <p:grpSp>
        <p:nvGrpSpPr>
          <p:cNvPr id="135" name="Group 11">
            <a:extLst>
              <a:ext uri="{FF2B5EF4-FFF2-40B4-BE49-F238E27FC236}">
                <a16:creationId xmlns:a16="http://schemas.microsoft.com/office/drawing/2014/main" id="{DB83052E-F92A-44F9-A0B0-9573854FEF22}"/>
              </a:ext>
            </a:extLst>
          </p:cNvPr>
          <p:cNvGrpSpPr>
            <a:grpSpLocks/>
          </p:cNvGrpSpPr>
          <p:nvPr/>
        </p:nvGrpSpPr>
        <p:grpSpPr bwMode="auto">
          <a:xfrm>
            <a:off x="4448481" y="2524986"/>
            <a:ext cx="511673" cy="511673"/>
            <a:chOff x="2601" y="1879"/>
            <a:chExt cx="558" cy="559"/>
          </a:xfrm>
        </p:grpSpPr>
        <p:sp>
          <p:nvSpPr>
            <p:cNvPr id="136" name="Oval 12">
              <a:extLst>
                <a:ext uri="{FF2B5EF4-FFF2-40B4-BE49-F238E27FC236}">
                  <a16:creationId xmlns:a16="http://schemas.microsoft.com/office/drawing/2014/main" id="{C2FF1451-83E6-4D39-853D-80EFCE4BF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" y="1879"/>
              <a:ext cx="558" cy="559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37" name="Freeform 13">
              <a:extLst>
                <a:ext uri="{FF2B5EF4-FFF2-40B4-BE49-F238E27FC236}">
                  <a16:creationId xmlns:a16="http://schemas.microsoft.com/office/drawing/2014/main" id="{70CBD937-CDFB-475B-B178-C8560D2D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1996"/>
              <a:ext cx="296" cy="344"/>
            </a:xfrm>
            <a:custGeom>
              <a:avLst/>
              <a:gdLst>
                <a:gd name="T0" fmla="*/ 100 w 106"/>
                <a:gd name="T1" fmla="*/ 33 h 123"/>
                <a:gd name="T2" fmla="*/ 95 w 106"/>
                <a:gd name="T3" fmla="*/ 39 h 123"/>
                <a:gd name="T4" fmla="*/ 90 w 106"/>
                <a:gd name="T5" fmla="*/ 58 h 123"/>
                <a:gd name="T6" fmla="*/ 87 w 106"/>
                <a:gd name="T7" fmla="*/ 61 h 123"/>
                <a:gd name="T8" fmla="*/ 82 w 106"/>
                <a:gd name="T9" fmla="*/ 57 h 123"/>
                <a:gd name="T10" fmla="*/ 85 w 106"/>
                <a:gd name="T11" fmla="*/ 40 h 123"/>
                <a:gd name="T12" fmla="*/ 88 w 106"/>
                <a:gd name="T13" fmla="*/ 19 h 123"/>
                <a:gd name="T14" fmla="*/ 82 w 106"/>
                <a:gd name="T15" fmla="*/ 2 h 123"/>
                <a:gd name="T16" fmla="*/ 64 w 106"/>
                <a:gd name="T17" fmla="*/ 7 h 123"/>
                <a:gd name="T18" fmla="*/ 54 w 106"/>
                <a:gd name="T19" fmla="*/ 26 h 123"/>
                <a:gd name="T20" fmla="*/ 56 w 106"/>
                <a:gd name="T21" fmla="*/ 17 h 123"/>
                <a:gd name="T22" fmla="*/ 55 w 106"/>
                <a:gd name="T23" fmla="*/ 8 h 123"/>
                <a:gd name="T24" fmla="*/ 47 w 106"/>
                <a:gd name="T25" fmla="*/ 0 h 123"/>
                <a:gd name="T26" fmla="*/ 32 w 106"/>
                <a:gd name="T27" fmla="*/ 12 h 123"/>
                <a:gd name="T28" fmla="*/ 21 w 106"/>
                <a:gd name="T29" fmla="*/ 39 h 123"/>
                <a:gd name="T30" fmla="*/ 24 w 106"/>
                <a:gd name="T31" fmla="*/ 20 h 123"/>
                <a:gd name="T32" fmla="*/ 23 w 106"/>
                <a:gd name="T33" fmla="*/ 5 h 123"/>
                <a:gd name="T34" fmla="*/ 12 w 106"/>
                <a:gd name="T35" fmla="*/ 2 h 123"/>
                <a:gd name="T36" fmla="*/ 1 w 106"/>
                <a:gd name="T37" fmla="*/ 18 h 123"/>
                <a:gd name="T38" fmla="*/ 1 w 106"/>
                <a:gd name="T39" fmla="*/ 21 h 123"/>
                <a:gd name="T40" fmla="*/ 3 w 106"/>
                <a:gd name="T41" fmla="*/ 22 h 123"/>
                <a:gd name="T42" fmla="*/ 10 w 106"/>
                <a:gd name="T43" fmla="*/ 15 h 123"/>
                <a:gd name="T44" fmla="*/ 16 w 106"/>
                <a:gd name="T45" fmla="*/ 13 h 123"/>
                <a:gd name="T46" fmla="*/ 16 w 106"/>
                <a:gd name="T47" fmla="*/ 15 h 123"/>
                <a:gd name="T48" fmla="*/ 14 w 106"/>
                <a:gd name="T49" fmla="*/ 37 h 123"/>
                <a:gd name="T50" fmla="*/ 10 w 106"/>
                <a:gd name="T51" fmla="*/ 61 h 123"/>
                <a:gd name="T52" fmla="*/ 10 w 106"/>
                <a:gd name="T53" fmla="*/ 69 h 123"/>
                <a:gd name="T54" fmla="*/ 15 w 106"/>
                <a:gd name="T55" fmla="*/ 71 h 123"/>
                <a:gd name="T56" fmla="*/ 20 w 106"/>
                <a:gd name="T57" fmla="*/ 69 h 123"/>
                <a:gd name="T58" fmla="*/ 25 w 106"/>
                <a:gd name="T59" fmla="*/ 49 h 123"/>
                <a:gd name="T60" fmla="*/ 35 w 106"/>
                <a:gd name="T61" fmla="*/ 23 h 123"/>
                <a:gd name="T62" fmla="*/ 44 w 106"/>
                <a:gd name="T63" fmla="*/ 11 h 123"/>
                <a:gd name="T64" fmla="*/ 48 w 106"/>
                <a:gd name="T65" fmla="*/ 17 h 123"/>
                <a:gd name="T66" fmla="*/ 46 w 106"/>
                <a:gd name="T67" fmla="*/ 38 h 123"/>
                <a:gd name="T68" fmla="*/ 42 w 106"/>
                <a:gd name="T69" fmla="*/ 61 h 123"/>
                <a:gd name="T70" fmla="*/ 43 w 106"/>
                <a:gd name="T71" fmla="*/ 69 h 123"/>
                <a:gd name="T72" fmla="*/ 48 w 106"/>
                <a:gd name="T73" fmla="*/ 70 h 123"/>
                <a:gd name="T74" fmla="*/ 52 w 106"/>
                <a:gd name="T75" fmla="*/ 66 h 123"/>
                <a:gd name="T76" fmla="*/ 58 w 106"/>
                <a:gd name="T77" fmla="*/ 39 h 123"/>
                <a:gd name="T78" fmla="*/ 66 w 106"/>
                <a:gd name="T79" fmla="*/ 16 h 123"/>
                <a:gd name="T80" fmla="*/ 76 w 106"/>
                <a:gd name="T81" fmla="*/ 11 h 123"/>
                <a:gd name="T82" fmla="*/ 77 w 106"/>
                <a:gd name="T83" fmla="*/ 19 h 123"/>
                <a:gd name="T84" fmla="*/ 75 w 106"/>
                <a:gd name="T85" fmla="*/ 38 h 123"/>
                <a:gd name="T86" fmla="*/ 71 w 106"/>
                <a:gd name="T87" fmla="*/ 57 h 123"/>
                <a:gd name="T88" fmla="*/ 72 w 106"/>
                <a:gd name="T89" fmla="*/ 64 h 123"/>
                <a:gd name="T90" fmla="*/ 83 w 106"/>
                <a:gd name="T91" fmla="*/ 71 h 123"/>
                <a:gd name="T92" fmla="*/ 90 w 106"/>
                <a:gd name="T93" fmla="*/ 75 h 123"/>
                <a:gd name="T94" fmla="*/ 41 w 106"/>
                <a:gd name="T95" fmla="*/ 114 h 123"/>
                <a:gd name="T96" fmla="*/ 7 w 106"/>
                <a:gd name="T97" fmla="*/ 99 h 123"/>
                <a:gd name="T98" fmla="*/ 6 w 106"/>
                <a:gd name="T99" fmla="*/ 102 h 123"/>
                <a:gd name="T100" fmla="*/ 11 w 106"/>
                <a:gd name="T101" fmla="*/ 107 h 123"/>
                <a:gd name="T102" fmla="*/ 93 w 106"/>
                <a:gd name="T103" fmla="*/ 97 h 123"/>
                <a:gd name="T104" fmla="*/ 102 w 106"/>
                <a:gd name="T105" fmla="*/ 53 h 123"/>
                <a:gd name="T106" fmla="*/ 105 w 106"/>
                <a:gd name="T107" fmla="*/ 39 h 123"/>
                <a:gd name="T108" fmla="*/ 105 w 106"/>
                <a:gd name="T109" fmla="*/ 3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" h="123">
                  <a:moveTo>
                    <a:pt x="105" y="34"/>
                  </a:moveTo>
                  <a:cubicBezTo>
                    <a:pt x="104" y="33"/>
                    <a:pt x="103" y="33"/>
                    <a:pt x="103" y="33"/>
                  </a:cubicBezTo>
                  <a:cubicBezTo>
                    <a:pt x="102" y="33"/>
                    <a:pt x="101" y="33"/>
                    <a:pt x="100" y="33"/>
                  </a:cubicBezTo>
                  <a:cubicBezTo>
                    <a:pt x="100" y="34"/>
                    <a:pt x="99" y="34"/>
                    <a:pt x="98" y="35"/>
                  </a:cubicBezTo>
                  <a:cubicBezTo>
                    <a:pt x="97" y="35"/>
                    <a:pt x="97" y="36"/>
                    <a:pt x="96" y="36"/>
                  </a:cubicBezTo>
                  <a:cubicBezTo>
                    <a:pt x="96" y="37"/>
                    <a:pt x="95" y="38"/>
                    <a:pt x="95" y="39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2" y="53"/>
                    <a:pt x="91" y="54"/>
                  </a:cubicBezTo>
                  <a:cubicBezTo>
                    <a:pt x="91" y="55"/>
                    <a:pt x="91" y="57"/>
                    <a:pt x="90" y="58"/>
                  </a:cubicBezTo>
                  <a:cubicBezTo>
                    <a:pt x="90" y="58"/>
                    <a:pt x="90" y="58"/>
                    <a:pt x="90" y="59"/>
                  </a:cubicBezTo>
                  <a:cubicBezTo>
                    <a:pt x="90" y="59"/>
                    <a:pt x="89" y="59"/>
                    <a:pt x="89" y="60"/>
                  </a:cubicBezTo>
                  <a:cubicBezTo>
                    <a:pt x="88" y="60"/>
                    <a:pt x="88" y="61"/>
                    <a:pt x="87" y="61"/>
                  </a:cubicBezTo>
                  <a:cubicBezTo>
                    <a:pt x="86" y="61"/>
                    <a:pt x="86" y="61"/>
                    <a:pt x="85" y="61"/>
                  </a:cubicBezTo>
                  <a:cubicBezTo>
                    <a:pt x="84" y="61"/>
                    <a:pt x="83" y="61"/>
                    <a:pt x="83" y="60"/>
                  </a:cubicBezTo>
                  <a:cubicBezTo>
                    <a:pt x="82" y="60"/>
                    <a:pt x="82" y="59"/>
                    <a:pt x="82" y="57"/>
                  </a:cubicBezTo>
                  <a:cubicBezTo>
                    <a:pt x="82" y="56"/>
                    <a:pt x="82" y="54"/>
                    <a:pt x="82" y="52"/>
                  </a:cubicBezTo>
                  <a:cubicBezTo>
                    <a:pt x="82" y="51"/>
                    <a:pt x="83" y="49"/>
                    <a:pt x="83" y="47"/>
                  </a:cubicBezTo>
                  <a:cubicBezTo>
                    <a:pt x="84" y="45"/>
                    <a:pt x="84" y="42"/>
                    <a:pt x="85" y="40"/>
                  </a:cubicBezTo>
                  <a:cubicBezTo>
                    <a:pt x="85" y="38"/>
                    <a:pt x="86" y="35"/>
                    <a:pt x="86" y="33"/>
                  </a:cubicBezTo>
                  <a:cubicBezTo>
                    <a:pt x="87" y="31"/>
                    <a:pt x="87" y="28"/>
                    <a:pt x="87" y="26"/>
                  </a:cubicBezTo>
                  <a:cubicBezTo>
                    <a:pt x="88" y="23"/>
                    <a:pt x="88" y="21"/>
                    <a:pt x="88" y="19"/>
                  </a:cubicBezTo>
                  <a:cubicBezTo>
                    <a:pt x="88" y="16"/>
                    <a:pt x="88" y="14"/>
                    <a:pt x="87" y="12"/>
                  </a:cubicBezTo>
                  <a:cubicBezTo>
                    <a:pt x="87" y="9"/>
                    <a:pt x="86" y="7"/>
                    <a:pt x="85" y="6"/>
                  </a:cubicBezTo>
                  <a:cubicBezTo>
                    <a:pt x="84" y="4"/>
                    <a:pt x="83" y="3"/>
                    <a:pt x="82" y="2"/>
                  </a:cubicBezTo>
                  <a:cubicBezTo>
                    <a:pt x="81" y="1"/>
                    <a:pt x="79" y="0"/>
                    <a:pt x="78" y="0"/>
                  </a:cubicBezTo>
                  <a:cubicBezTo>
                    <a:pt x="75" y="0"/>
                    <a:pt x="73" y="1"/>
                    <a:pt x="71" y="2"/>
                  </a:cubicBezTo>
                  <a:cubicBezTo>
                    <a:pt x="68" y="3"/>
                    <a:pt x="66" y="5"/>
                    <a:pt x="64" y="7"/>
                  </a:cubicBezTo>
                  <a:cubicBezTo>
                    <a:pt x="63" y="9"/>
                    <a:pt x="61" y="12"/>
                    <a:pt x="59" y="15"/>
                  </a:cubicBezTo>
                  <a:cubicBezTo>
                    <a:pt x="58" y="19"/>
                    <a:pt x="56" y="22"/>
                    <a:pt x="55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4"/>
                    <a:pt x="55" y="23"/>
                    <a:pt x="55" y="21"/>
                  </a:cubicBezTo>
                  <a:cubicBezTo>
                    <a:pt x="55" y="20"/>
                    <a:pt x="55" y="20"/>
                    <a:pt x="55" y="19"/>
                  </a:cubicBezTo>
                  <a:cubicBezTo>
                    <a:pt x="56" y="18"/>
                    <a:pt x="56" y="18"/>
                    <a:pt x="56" y="17"/>
                  </a:cubicBezTo>
                  <a:cubicBezTo>
                    <a:pt x="56" y="16"/>
                    <a:pt x="56" y="16"/>
                    <a:pt x="56" y="15"/>
                  </a:cubicBezTo>
                  <a:cubicBezTo>
                    <a:pt x="56" y="15"/>
                    <a:pt x="56" y="15"/>
                    <a:pt x="56" y="14"/>
                  </a:cubicBezTo>
                  <a:cubicBezTo>
                    <a:pt x="56" y="12"/>
                    <a:pt x="56" y="10"/>
                    <a:pt x="55" y="8"/>
                  </a:cubicBezTo>
                  <a:cubicBezTo>
                    <a:pt x="55" y="6"/>
                    <a:pt x="54" y="5"/>
                    <a:pt x="54" y="4"/>
                  </a:cubicBezTo>
                  <a:cubicBezTo>
                    <a:pt x="53" y="3"/>
                    <a:pt x="52" y="2"/>
                    <a:pt x="51" y="1"/>
                  </a:cubicBezTo>
                  <a:cubicBezTo>
                    <a:pt x="50" y="1"/>
                    <a:pt x="49" y="0"/>
                    <a:pt x="47" y="0"/>
                  </a:cubicBezTo>
                  <a:cubicBezTo>
                    <a:pt x="46" y="0"/>
                    <a:pt x="44" y="1"/>
                    <a:pt x="42" y="2"/>
                  </a:cubicBezTo>
                  <a:cubicBezTo>
                    <a:pt x="41" y="3"/>
                    <a:pt x="39" y="4"/>
                    <a:pt x="37" y="6"/>
                  </a:cubicBezTo>
                  <a:cubicBezTo>
                    <a:pt x="36" y="7"/>
                    <a:pt x="34" y="9"/>
                    <a:pt x="32" y="12"/>
                  </a:cubicBezTo>
                  <a:cubicBezTo>
                    <a:pt x="31" y="14"/>
                    <a:pt x="29" y="17"/>
                    <a:pt x="28" y="20"/>
                  </a:cubicBezTo>
                  <a:cubicBezTo>
                    <a:pt x="26" y="23"/>
                    <a:pt x="25" y="26"/>
                    <a:pt x="24" y="29"/>
                  </a:cubicBezTo>
                  <a:cubicBezTo>
                    <a:pt x="23" y="32"/>
                    <a:pt x="22" y="36"/>
                    <a:pt x="21" y="39"/>
                  </a:cubicBezTo>
                  <a:cubicBezTo>
                    <a:pt x="21" y="37"/>
                    <a:pt x="22" y="35"/>
                    <a:pt x="22" y="33"/>
                  </a:cubicBezTo>
                  <a:cubicBezTo>
                    <a:pt x="23" y="31"/>
                    <a:pt x="23" y="29"/>
                    <a:pt x="23" y="26"/>
                  </a:cubicBezTo>
                  <a:cubicBezTo>
                    <a:pt x="24" y="24"/>
                    <a:pt x="24" y="22"/>
                    <a:pt x="24" y="20"/>
                  </a:cubicBezTo>
                  <a:cubicBezTo>
                    <a:pt x="25" y="18"/>
                    <a:pt x="25" y="16"/>
                    <a:pt x="25" y="15"/>
                  </a:cubicBezTo>
                  <a:cubicBezTo>
                    <a:pt x="25" y="13"/>
                    <a:pt x="25" y="11"/>
                    <a:pt x="24" y="9"/>
                  </a:cubicBezTo>
                  <a:cubicBezTo>
                    <a:pt x="24" y="8"/>
                    <a:pt x="24" y="6"/>
                    <a:pt x="23" y="5"/>
                  </a:cubicBezTo>
                  <a:cubicBezTo>
                    <a:pt x="22" y="4"/>
                    <a:pt x="21" y="3"/>
                    <a:pt x="20" y="2"/>
                  </a:cubicBezTo>
                  <a:cubicBezTo>
                    <a:pt x="19" y="2"/>
                    <a:pt x="18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ubicBezTo>
                    <a:pt x="3" y="12"/>
                    <a:pt x="2" y="15"/>
                    <a:pt x="1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5" y="19"/>
                    <a:pt x="5" y="18"/>
                    <a:pt x="6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1" y="14"/>
                    <a:pt x="12" y="13"/>
                    <a:pt x="13" y="13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5" y="12"/>
                    <a:pt x="16" y="12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8"/>
                    <a:pt x="16" y="21"/>
                    <a:pt x="16" y="23"/>
                  </a:cubicBezTo>
                  <a:cubicBezTo>
                    <a:pt x="16" y="26"/>
                    <a:pt x="15" y="28"/>
                    <a:pt x="15" y="31"/>
                  </a:cubicBezTo>
                  <a:cubicBezTo>
                    <a:pt x="15" y="33"/>
                    <a:pt x="15" y="35"/>
                    <a:pt x="14" y="37"/>
                  </a:cubicBezTo>
                  <a:cubicBezTo>
                    <a:pt x="14" y="40"/>
                    <a:pt x="14" y="42"/>
                    <a:pt x="13" y="45"/>
                  </a:cubicBezTo>
                  <a:cubicBezTo>
                    <a:pt x="13" y="47"/>
                    <a:pt x="12" y="50"/>
                    <a:pt x="12" y="52"/>
                  </a:cubicBezTo>
                  <a:cubicBezTo>
                    <a:pt x="11" y="55"/>
                    <a:pt x="11" y="58"/>
                    <a:pt x="10" y="61"/>
                  </a:cubicBezTo>
                  <a:cubicBezTo>
                    <a:pt x="10" y="62"/>
                    <a:pt x="9" y="63"/>
                    <a:pt x="9" y="64"/>
                  </a:cubicBezTo>
                  <a:cubicBezTo>
                    <a:pt x="9" y="65"/>
                    <a:pt x="9" y="66"/>
                    <a:pt x="9" y="67"/>
                  </a:cubicBezTo>
                  <a:cubicBezTo>
                    <a:pt x="9" y="68"/>
                    <a:pt x="9" y="68"/>
                    <a:pt x="10" y="69"/>
                  </a:cubicBezTo>
                  <a:cubicBezTo>
                    <a:pt x="10" y="69"/>
                    <a:pt x="10" y="69"/>
                    <a:pt x="11" y="70"/>
                  </a:cubicBezTo>
                  <a:cubicBezTo>
                    <a:pt x="11" y="70"/>
                    <a:pt x="12" y="70"/>
                    <a:pt x="13" y="70"/>
                  </a:cubicBezTo>
                  <a:cubicBezTo>
                    <a:pt x="13" y="71"/>
                    <a:pt x="14" y="71"/>
                    <a:pt x="15" y="71"/>
                  </a:cubicBezTo>
                  <a:cubicBezTo>
                    <a:pt x="15" y="71"/>
                    <a:pt x="16" y="71"/>
                    <a:pt x="17" y="70"/>
                  </a:cubicBezTo>
                  <a:cubicBezTo>
                    <a:pt x="17" y="70"/>
                    <a:pt x="18" y="70"/>
                    <a:pt x="18" y="70"/>
                  </a:cubicBezTo>
                  <a:cubicBezTo>
                    <a:pt x="19" y="70"/>
                    <a:pt x="19" y="69"/>
                    <a:pt x="20" y="69"/>
                  </a:cubicBezTo>
                  <a:cubicBezTo>
                    <a:pt x="20" y="68"/>
                    <a:pt x="20" y="67"/>
                    <a:pt x="21" y="67"/>
                  </a:cubicBezTo>
                  <a:cubicBezTo>
                    <a:pt x="21" y="64"/>
                    <a:pt x="21" y="61"/>
                    <a:pt x="22" y="58"/>
                  </a:cubicBezTo>
                  <a:cubicBezTo>
                    <a:pt x="23" y="55"/>
                    <a:pt x="24" y="52"/>
                    <a:pt x="25" y="49"/>
                  </a:cubicBezTo>
                  <a:cubicBezTo>
                    <a:pt x="26" y="46"/>
                    <a:pt x="27" y="43"/>
                    <a:pt x="28" y="40"/>
                  </a:cubicBezTo>
                  <a:cubicBezTo>
                    <a:pt x="29" y="37"/>
                    <a:pt x="30" y="34"/>
                    <a:pt x="31" y="31"/>
                  </a:cubicBezTo>
                  <a:cubicBezTo>
                    <a:pt x="32" y="28"/>
                    <a:pt x="33" y="25"/>
                    <a:pt x="35" y="23"/>
                  </a:cubicBezTo>
                  <a:cubicBezTo>
                    <a:pt x="36" y="21"/>
                    <a:pt x="37" y="18"/>
                    <a:pt x="38" y="17"/>
                  </a:cubicBezTo>
                  <a:cubicBezTo>
                    <a:pt x="39" y="15"/>
                    <a:pt x="40" y="13"/>
                    <a:pt x="41" y="12"/>
                  </a:cubicBezTo>
                  <a:cubicBezTo>
                    <a:pt x="42" y="11"/>
                    <a:pt x="43" y="11"/>
                    <a:pt x="44" y="11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2"/>
                    <a:pt x="47" y="13"/>
                    <a:pt x="47" y="14"/>
                  </a:cubicBezTo>
                  <a:cubicBezTo>
                    <a:pt x="48" y="15"/>
                    <a:pt x="48" y="16"/>
                    <a:pt x="48" y="17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4"/>
                    <a:pt x="48" y="27"/>
                    <a:pt x="48" y="29"/>
                  </a:cubicBezTo>
                  <a:cubicBezTo>
                    <a:pt x="47" y="32"/>
                    <a:pt x="47" y="35"/>
                    <a:pt x="46" y="38"/>
                  </a:cubicBezTo>
                  <a:cubicBezTo>
                    <a:pt x="46" y="41"/>
                    <a:pt x="45" y="44"/>
                    <a:pt x="45" y="47"/>
                  </a:cubicBezTo>
                  <a:cubicBezTo>
                    <a:pt x="44" y="50"/>
                    <a:pt x="44" y="53"/>
                    <a:pt x="43" y="55"/>
                  </a:cubicBezTo>
                  <a:cubicBezTo>
                    <a:pt x="43" y="57"/>
                    <a:pt x="42" y="59"/>
                    <a:pt x="42" y="61"/>
                  </a:cubicBezTo>
                  <a:cubicBezTo>
                    <a:pt x="42" y="63"/>
                    <a:pt x="41" y="64"/>
                    <a:pt x="41" y="65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2" y="68"/>
                    <a:pt x="42" y="69"/>
                    <a:pt x="43" y="69"/>
                  </a:cubicBezTo>
                  <a:cubicBezTo>
                    <a:pt x="43" y="70"/>
                    <a:pt x="44" y="70"/>
                    <a:pt x="44" y="70"/>
                  </a:cubicBezTo>
                  <a:cubicBezTo>
                    <a:pt x="45" y="70"/>
                    <a:pt x="45" y="71"/>
                    <a:pt x="46" y="71"/>
                  </a:cubicBezTo>
                  <a:cubicBezTo>
                    <a:pt x="47" y="71"/>
                    <a:pt x="47" y="71"/>
                    <a:pt x="48" y="70"/>
                  </a:cubicBezTo>
                  <a:cubicBezTo>
                    <a:pt x="48" y="70"/>
                    <a:pt x="49" y="70"/>
                    <a:pt x="50" y="70"/>
                  </a:cubicBezTo>
                  <a:cubicBezTo>
                    <a:pt x="50" y="69"/>
                    <a:pt x="51" y="69"/>
                    <a:pt x="51" y="68"/>
                  </a:cubicBezTo>
                  <a:cubicBezTo>
                    <a:pt x="52" y="68"/>
                    <a:pt x="52" y="67"/>
                    <a:pt x="52" y="66"/>
                  </a:cubicBezTo>
                  <a:cubicBezTo>
                    <a:pt x="53" y="64"/>
                    <a:pt x="53" y="61"/>
                    <a:pt x="54" y="58"/>
                  </a:cubicBezTo>
                  <a:cubicBezTo>
                    <a:pt x="54" y="55"/>
                    <a:pt x="55" y="52"/>
                    <a:pt x="56" y="49"/>
                  </a:cubicBezTo>
                  <a:cubicBezTo>
                    <a:pt x="56" y="45"/>
                    <a:pt x="57" y="42"/>
                    <a:pt x="58" y="39"/>
                  </a:cubicBezTo>
                  <a:cubicBezTo>
                    <a:pt x="59" y="36"/>
                    <a:pt x="59" y="33"/>
                    <a:pt x="60" y="30"/>
                  </a:cubicBezTo>
                  <a:cubicBezTo>
                    <a:pt x="61" y="28"/>
                    <a:pt x="62" y="25"/>
                    <a:pt x="63" y="23"/>
                  </a:cubicBezTo>
                  <a:cubicBezTo>
                    <a:pt x="64" y="20"/>
                    <a:pt x="65" y="18"/>
                    <a:pt x="66" y="16"/>
                  </a:cubicBezTo>
                  <a:cubicBezTo>
                    <a:pt x="67" y="15"/>
                    <a:pt x="69" y="13"/>
                    <a:pt x="70" y="12"/>
                  </a:cubicBezTo>
                  <a:cubicBezTo>
                    <a:pt x="71" y="11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6" y="12"/>
                    <a:pt x="77" y="12"/>
                    <a:pt x="77" y="13"/>
                  </a:cubicBezTo>
                  <a:cubicBezTo>
                    <a:pt x="77" y="14"/>
                    <a:pt x="77" y="14"/>
                    <a:pt x="77" y="15"/>
                  </a:cubicBezTo>
                  <a:cubicBezTo>
                    <a:pt x="77" y="16"/>
                    <a:pt x="77" y="18"/>
                    <a:pt x="77" y="19"/>
                  </a:cubicBezTo>
                  <a:cubicBezTo>
                    <a:pt x="77" y="21"/>
                    <a:pt x="77" y="23"/>
                    <a:pt x="77" y="25"/>
                  </a:cubicBezTo>
                  <a:cubicBezTo>
                    <a:pt x="77" y="27"/>
                    <a:pt x="76" y="29"/>
                    <a:pt x="76" y="32"/>
                  </a:cubicBezTo>
                  <a:cubicBezTo>
                    <a:pt x="76" y="34"/>
                    <a:pt x="75" y="36"/>
                    <a:pt x="75" y="38"/>
                  </a:cubicBezTo>
                  <a:cubicBezTo>
                    <a:pt x="74" y="41"/>
                    <a:pt x="74" y="43"/>
                    <a:pt x="73" y="45"/>
                  </a:cubicBezTo>
                  <a:cubicBezTo>
                    <a:pt x="73" y="47"/>
                    <a:pt x="72" y="49"/>
                    <a:pt x="72" y="51"/>
                  </a:cubicBezTo>
                  <a:cubicBezTo>
                    <a:pt x="72" y="53"/>
                    <a:pt x="71" y="55"/>
                    <a:pt x="71" y="57"/>
                  </a:cubicBezTo>
                  <a:cubicBezTo>
                    <a:pt x="71" y="57"/>
                    <a:pt x="71" y="58"/>
                    <a:pt x="71" y="58"/>
                  </a:cubicBezTo>
                  <a:cubicBezTo>
                    <a:pt x="71" y="58"/>
                    <a:pt x="71" y="58"/>
                    <a:pt x="71" y="59"/>
                  </a:cubicBezTo>
                  <a:cubicBezTo>
                    <a:pt x="71" y="61"/>
                    <a:pt x="72" y="62"/>
                    <a:pt x="72" y="64"/>
                  </a:cubicBezTo>
                  <a:cubicBezTo>
                    <a:pt x="73" y="65"/>
                    <a:pt x="74" y="67"/>
                    <a:pt x="75" y="68"/>
                  </a:cubicBezTo>
                  <a:cubicBezTo>
                    <a:pt x="76" y="69"/>
                    <a:pt x="77" y="69"/>
                    <a:pt x="79" y="70"/>
                  </a:cubicBezTo>
                  <a:cubicBezTo>
                    <a:pt x="80" y="70"/>
                    <a:pt x="81" y="71"/>
                    <a:pt x="83" y="71"/>
                  </a:cubicBezTo>
                  <a:cubicBezTo>
                    <a:pt x="84" y="71"/>
                    <a:pt x="86" y="70"/>
                    <a:pt x="87" y="70"/>
                  </a:cubicBezTo>
                  <a:cubicBezTo>
                    <a:pt x="88" y="70"/>
                    <a:pt x="89" y="69"/>
                    <a:pt x="90" y="69"/>
                  </a:cubicBezTo>
                  <a:cubicBezTo>
                    <a:pt x="90" y="71"/>
                    <a:pt x="90" y="74"/>
                    <a:pt x="90" y="75"/>
                  </a:cubicBezTo>
                  <a:cubicBezTo>
                    <a:pt x="89" y="79"/>
                    <a:pt x="88" y="83"/>
                    <a:pt x="87" y="87"/>
                  </a:cubicBezTo>
                  <a:cubicBezTo>
                    <a:pt x="84" y="94"/>
                    <a:pt x="80" y="102"/>
                    <a:pt x="74" y="107"/>
                  </a:cubicBezTo>
                  <a:cubicBezTo>
                    <a:pt x="65" y="114"/>
                    <a:pt x="52" y="116"/>
                    <a:pt x="41" y="114"/>
                  </a:cubicBezTo>
                  <a:cubicBezTo>
                    <a:pt x="35" y="113"/>
                    <a:pt x="29" y="111"/>
                    <a:pt x="23" y="108"/>
                  </a:cubicBezTo>
                  <a:cubicBezTo>
                    <a:pt x="18" y="106"/>
                    <a:pt x="13" y="101"/>
                    <a:pt x="8" y="100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6" y="100"/>
                    <a:pt x="6" y="100"/>
                  </a:cubicBezTo>
                  <a:cubicBezTo>
                    <a:pt x="6" y="100"/>
                    <a:pt x="6" y="101"/>
                    <a:pt x="6" y="101"/>
                  </a:cubicBezTo>
                  <a:cubicBezTo>
                    <a:pt x="6" y="101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8" y="106"/>
                    <a:pt x="11" y="107"/>
                  </a:cubicBezTo>
                  <a:cubicBezTo>
                    <a:pt x="22" y="115"/>
                    <a:pt x="35" y="121"/>
                    <a:pt x="49" y="122"/>
                  </a:cubicBezTo>
                  <a:cubicBezTo>
                    <a:pt x="60" y="123"/>
                    <a:pt x="71" y="120"/>
                    <a:pt x="79" y="114"/>
                  </a:cubicBezTo>
                  <a:cubicBezTo>
                    <a:pt x="85" y="110"/>
                    <a:pt x="90" y="103"/>
                    <a:pt x="93" y="97"/>
                  </a:cubicBezTo>
                  <a:cubicBezTo>
                    <a:pt x="94" y="93"/>
                    <a:pt x="95" y="90"/>
                    <a:pt x="97" y="86"/>
                  </a:cubicBezTo>
                  <a:cubicBezTo>
                    <a:pt x="97" y="85"/>
                    <a:pt x="100" y="68"/>
                    <a:pt x="101" y="59"/>
                  </a:cubicBezTo>
                  <a:cubicBezTo>
                    <a:pt x="102" y="56"/>
                    <a:pt x="102" y="54"/>
                    <a:pt x="102" y="53"/>
                  </a:cubicBezTo>
                  <a:cubicBezTo>
                    <a:pt x="103" y="52"/>
                    <a:pt x="103" y="50"/>
                    <a:pt x="103" y="48"/>
                  </a:cubicBezTo>
                  <a:cubicBezTo>
                    <a:pt x="103" y="46"/>
                    <a:pt x="104" y="45"/>
                    <a:pt x="104" y="43"/>
                  </a:cubicBezTo>
                  <a:cubicBezTo>
                    <a:pt x="104" y="42"/>
                    <a:pt x="105" y="40"/>
                    <a:pt x="105" y="39"/>
                  </a:cubicBezTo>
                  <a:cubicBezTo>
                    <a:pt x="105" y="38"/>
                    <a:pt x="105" y="37"/>
                    <a:pt x="105" y="36"/>
                  </a:cubicBez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5" y="34"/>
                    <a:pt x="10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38" name="Freeform 14">
              <a:extLst>
                <a:ext uri="{FF2B5EF4-FFF2-40B4-BE49-F238E27FC236}">
                  <a16:creationId xmlns:a16="http://schemas.microsoft.com/office/drawing/2014/main" id="{2C5F9181-A047-406C-B888-9C37C31A2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228"/>
              <a:ext cx="30" cy="37"/>
            </a:xfrm>
            <a:custGeom>
              <a:avLst/>
              <a:gdLst>
                <a:gd name="T0" fmla="*/ 11 w 11"/>
                <a:gd name="T1" fmla="*/ 13 h 13"/>
                <a:gd name="T2" fmla="*/ 1 w 11"/>
                <a:gd name="T3" fmla="*/ 9 h 13"/>
                <a:gd name="T4" fmla="*/ 2 w 11"/>
                <a:gd name="T5" fmla="*/ 2 h 13"/>
                <a:gd name="T6" fmla="*/ 9 w 11"/>
                <a:gd name="T7" fmla="*/ 2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cubicBezTo>
                    <a:pt x="11" y="13"/>
                    <a:pt x="3" y="11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13"/>
                    <a:pt x="1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39" name="Freeform 15">
              <a:extLst>
                <a:ext uri="{FF2B5EF4-FFF2-40B4-BE49-F238E27FC236}">
                  <a16:creationId xmlns:a16="http://schemas.microsoft.com/office/drawing/2014/main" id="{0E404A9A-903C-4195-893E-624344F9E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212"/>
              <a:ext cx="31" cy="39"/>
            </a:xfrm>
            <a:custGeom>
              <a:avLst/>
              <a:gdLst>
                <a:gd name="T0" fmla="*/ 9 w 11"/>
                <a:gd name="T1" fmla="*/ 14 h 14"/>
                <a:gd name="T2" fmla="*/ 1 w 11"/>
                <a:gd name="T3" fmla="*/ 7 h 14"/>
                <a:gd name="T4" fmla="*/ 4 w 11"/>
                <a:gd name="T5" fmla="*/ 1 h 14"/>
                <a:gd name="T6" fmla="*/ 11 w 11"/>
                <a:gd name="T7" fmla="*/ 4 h 14"/>
                <a:gd name="T8" fmla="*/ 9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9" y="14"/>
                  </a:moveTo>
                  <a:cubicBezTo>
                    <a:pt x="9" y="14"/>
                    <a:pt x="2" y="9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11" y="6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140" name="Group 18">
            <a:extLst>
              <a:ext uri="{FF2B5EF4-FFF2-40B4-BE49-F238E27FC236}">
                <a16:creationId xmlns:a16="http://schemas.microsoft.com/office/drawing/2014/main" id="{744F3B84-56F2-4F77-84E1-1496A161C0CC}"/>
              </a:ext>
            </a:extLst>
          </p:cNvPr>
          <p:cNvGrpSpPr>
            <a:grpSpLocks/>
          </p:cNvGrpSpPr>
          <p:nvPr/>
        </p:nvGrpSpPr>
        <p:grpSpPr bwMode="auto">
          <a:xfrm>
            <a:off x="4448481" y="1860990"/>
            <a:ext cx="511673" cy="511673"/>
            <a:chOff x="3149" y="692"/>
            <a:chExt cx="559" cy="558"/>
          </a:xfrm>
        </p:grpSpPr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6430FBBD-ABEF-4037-8CB9-33DEE1AC19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9" y="692"/>
              <a:ext cx="559" cy="558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id="{24EB1147-9A19-490F-95A9-8F478DCFF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809"/>
              <a:ext cx="297" cy="343"/>
            </a:xfrm>
            <a:custGeom>
              <a:avLst/>
              <a:gdLst>
                <a:gd name="T0" fmla="*/ 100 w 106"/>
                <a:gd name="T1" fmla="*/ 33 h 123"/>
                <a:gd name="T2" fmla="*/ 95 w 106"/>
                <a:gd name="T3" fmla="*/ 39 h 123"/>
                <a:gd name="T4" fmla="*/ 90 w 106"/>
                <a:gd name="T5" fmla="*/ 58 h 123"/>
                <a:gd name="T6" fmla="*/ 87 w 106"/>
                <a:gd name="T7" fmla="*/ 61 h 123"/>
                <a:gd name="T8" fmla="*/ 82 w 106"/>
                <a:gd name="T9" fmla="*/ 57 h 123"/>
                <a:gd name="T10" fmla="*/ 85 w 106"/>
                <a:gd name="T11" fmla="*/ 40 h 123"/>
                <a:gd name="T12" fmla="*/ 88 w 106"/>
                <a:gd name="T13" fmla="*/ 19 h 123"/>
                <a:gd name="T14" fmla="*/ 82 w 106"/>
                <a:gd name="T15" fmla="*/ 2 h 123"/>
                <a:gd name="T16" fmla="*/ 64 w 106"/>
                <a:gd name="T17" fmla="*/ 7 h 123"/>
                <a:gd name="T18" fmla="*/ 54 w 106"/>
                <a:gd name="T19" fmla="*/ 26 h 123"/>
                <a:gd name="T20" fmla="*/ 56 w 106"/>
                <a:gd name="T21" fmla="*/ 17 h 123"/>
                <a:gd name="T22" fmla="*/ 55 w 106"/>
                <a:gd name="T23" fmla="*/ 8 h 123"/>
                <a:gd name="T24" fmla="*/ 47 w 106"/>
                <a:gd name="T25" fmla="*/ 0 h 123"/>
                <a:gd name="T26" fmla="*/ 32 w 106"/>
                <a:gd name="T27" fmla="*/ 12 h 123"/>
                <a:gd name="T28" fmla="*/ 21 w 106"/>
                <a:gd name="T29" fmla="*/ 39 h 123"/>
                <a:gd name="T30" fmla="*/ 24 w 106"/>
                <a:gd name="T31" fmla="*/ 20 h 123"/>
                <a:gd name="T32" fmla="*/ 23 w 106"/>
                <a:gd name="T33" fmla="*/ 5 h 123"/>
                <a:gd name="T34" fmla="*/ 12 w 106"/>
                <a:gd name="T35" fmla="*/ 2 h 123"/>
                <a:gd name="T36" fmla="*/ 1 w 106"/>
                <a:gd name="T37" fmla="*/ 18 h 123"/>
                <a:gd name="T38" fmla="*/ 1 w 106"/>
                <a:gd name="T39" fmla="*/ 21 h 123"/>
                <a:gd name="T40" fmla="*/ 3 w 106"/>
                <a:gd name="T41" fmla="*/ 22 h 123"/>
                <a:gd name="T42" fmla="*/ 10 w 106"/>
                <a:gd name="T43" fmla="*/ 15 h 123"/>
                <a:gd name="T44" fmla="*/ 16 w 106"/>
                <a:gd name="T45" fmla="*/ 13 h 123"/>
                <a:gd name="T46" fmla="*/ 16 w 106"/>
                <a:gd name="T47" fmla="*/ 15 h 123"/>
                <a:gd name="T48" fmla="*/ 14 w 106"/>
                <a:gd name="T49" fmla="*/ 37 h 123"/>
                <a:gd name="T50" fmla="*/ 10 w 106"/>
                <a:gd name="T51" fmla="*/ 61 h 123"/>
                <a:gd name="T52" fmla="*/ 10 w 106"/>
                <a:gd name="T53" fmla="*/ 69 h 123"/>
                <a:gd name="T54" fmla="*/ 15 w 106"/>
                <a:gd name="T55" fmla="*/ 71 h 123"/>
                <a:gd name="T56" fmla="*/ 20 w 106"/>
                <a:gd name="T57" fmla="*/ 69 h 123"/>
                <a:gd name="T58" fmla="*/ 25 w 106"/>
                <a:gd name="T59" fmla="*/ 49 h 123"/>
                <a:gd name="T60" fmla="*/ 35 w 106"/>
                <a:gd name="T61" fmla="*/ 23 h 123"/>
                <a:gd name="T62" fmla="*/ 44 w 106"/>
                <a:gd name="T63" fmla="*/ 11 h 123"/>
                <a:gd name="T64" fmla="*/ 48 w 106"/>
                <a:gd name="T65" fmla="*/ 17 h 123"/>
                <a:gd name="T66" fmla="*/ 46 w 106"/>
                <a:gd name="T67" fmla="*/ 38 h 123"/>
                <a:gd name="T68" fmla="*/ 42 w 106"/>
                <a:gd name="T69" fmla="*/ 61 h 123"/>
                <a:gd name="T70" fmla="*/ 43 w 106"/>
                <a:gd name="T71" fmla="*/ 69 h 123"/>
                <a:gd name="T72" fmla="*/ 48 w 106"/>
                <a:gd name="T73" fmla="*/ 70 h 123"/>
                <a:gd name="T74" fmla="*/ 52 w 106"/>
                <a:gd name="T75" fmla="*/ 66 h 123"/>
                <a:gd name="T76" fmla="*/ 58 w 106"/>
                <a:gd name="T77" fmla="*/ 39 h 123"/>
                <a:gd name="T78" fmla="*/ 66 w 106"/>
                <a:gd name="T79" fmla="*/ 16 h 123"/>
                <a:gd name="T80" fmla="*/ 76 w 106"/>
                <a:gd name="T81" fmla="*/ 11 h 123"/>
                <a:gd name="T82" fmla="*/ 77 w 106"/>
                <a:gd name="T83" fmla="*/ 19 h 123"/>
                <a:gd name="T84" fmla="*/ 75 w 106"/>
                <a:gd name="T85" fmla="*/ 38 h 123"/>
                <a:gd name="T86" fmla="*/ 71 w 106"/>
                <a:gd name="T87" fmla="*/ 57 h 123"/>
                <a:gd name="T88" fmla="*/ 72 w 106"/>
                <a:gd name="T89" fmla="*/ 64 h 123"/>
                <a:gd name="T90" fmla="*/ 83 w 106"/>
                <a:gd name="T91" fmla="*/ 71 h 123"/>
                <a:gd name="T92" fmla="*/ 90 w 106"/>
                <a:gd name="T93" fmla="*/ 75 h 123"/>
                <a:gd name="T94" fmla="*/ 41 w 106"/>
                <a:gd name="T95" fmla="*/ 114 h 123"/>
                <a:gd name="T96" fmla="*/ 7 w 106"/>
                <a:gd name="T97" fmla="*/ 99 h 123"/>
                <a:gd name="T98" fmla="*/ 6 w 106"/>
                <a:gd name="T99" fmla="*/ 102 h 123"/>
                <a:gd name="T100" fmla="*/ 11 w 106"/>
                <a:gd name="T101" fmla="*/ 107 h 123"/>
                <a:gd name="T102" fmla="*/ 93 w 106"/>
                <a:gd name="T103" fmla="*/ 97 h 123"/>
                <a:gd name="T104" fmla="*/ 102 w 106"/>
                <a:gd name="T105" fmla="*/ 53 h 123"/>
                <a:gd name="T106" fmla="*/ 105 w 106"/>
                <a:gd name="T107" fmla="*/ 39 h 123"/>
                <a:gd name="T108" fmla="*/ 105 w 106"/>
                <a:gd name="T109" fmla="*/ 3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" h="123">
                  <a:moveTo>
                    <a:pt x="105" y="34"/>
                  </a:moveTo>
                  <a:cubicBezTo>
                    <a:pt x="104" y="33"/>
                    <a:pt x="103" y="33"/>
                    <a:pt x="103" y="33"/>
                  </a:cubicBezTo>
                  <a:cubicBezTo>
                    <a:pt x="102" y="33"/>
                    <a:pt x="101" y="33"/>
                    <a:pt x="100" y="33"/>
                  </a:cubicBezTo>
                  <a:cubicBezTo>
                    <a:pt x="100" y="34"/>
                    <a:pt x="99" y="34"/>
                    <a:pt x="98" y="35"/>
                  </a:cubicBezTo>
                  <a:cubicBezTo>
                    <a:pt x="97" y="35"/>
                    <a:pt x="97" y="36"/>
                    <a:pt x="96" y="36"/>
                  </a:cubicBezTo>
                  <a:cubicBezTo>
                    <a:pt x="96" y="37"/>
                    <a:pt x="95" y="38"/>
                    <a:pt x="95" y="39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2" y="53"/>
                    <a:pt x="91" y="54"/>
                  </a:cubicBezTo>
                  <a:cubicBezTo>
                    <a:pt x="91" y="55"/>
                    <a:pt x="91" y="57"/>
                    <a:pt x="90" y="58"/>
                  </a:cubicBezTo>
                  <a:cubicBezTo>
                    <a:pt x="90" y="58"/>
                    <a:pt x="90" y="58"/>
                    <a:pt x="90" y="59"/>
                  </a:cubicBezTo>
                  <a:cubicBezTo>
                    <a:pt x="90" y="59"/>
                    <a:pt x="89" y="59"/>
                    <a:pt x="89" y="60"/>
                  </a:cubicBezTo>
                  <a:cubicBezTo>
                    <a:pt x="88" y="60"/>
                    <a:pt x="88" y="61"/>
                    <a:pt x="87" y="61"/>
                  </a:cubicBezTo>
                  <a:cubicBezTo>
                    <a:pt x="86" y="61"/>
                    <a:pt x="86" y="61"/>
                    <a:pt x="85" y="61"/>
                  </a:cubicBezTo>
                  <a:cubicBezTo>
                    <a:pt x="84" y="61"/>
                    <a:pt x="83" y="61"/>
                    <a:pt x="83" y="60"/>
                  </a:cubicBezTo>
                  <a:cubicBezTo>
                    <a:pt x="82" y="60"/>
                    <a:pt x="82" y="59"/>
                    <a:pt x="82" y="57"/>
                  </a:cubicBezTo>
                  <a:cubicBezTo>
                    <a:pt x="82" y="56"/>
                    <a:pt x="82" y="54"/>
                    <a:pt x="82" y="52"/>
                  </a:cubicBezTo>
                  <a:cubicBezTo>
                    <a:pt x="82" y="51"/>
                    <a:pt x="83" y="49"/>
                    <a:pt x="83" y="47"/>
                  </a:cubicBezTo>
                  <a:cubicBezTo>
                    <a:pt x="84" y="45"/>
                    <a:pt x="84" y="42"/>
                    <a:pt x="85" y="40"/>
                  </a:cubicBezTo>
                  <a:cubicBezTo>
                    <a:pt x="85" y="38"/>
                    <a:pt x="86" y="35"/>
                    <a:pt x="86" y="33"/>
                  </a:cubicBezTo>
                  <a:cubicBezTo>
                    <a:pt x="87" y="31"/>
                    <a:pt x="87" y="28"/>
                    <a:pt x="87" y="26"/>
                  </a:cubicBezTo>
                  <a:cubicBezTo>
                    <a:pt x="88" y="23"/>
                    <a:pt x="88" y="21"/>
                    <a:pt x="88" y="19"/>
                  </a:cubicBezTo>
                  <a:cubicBezTo>
                    <a:pt x="88" y="16"/>
                    <a:pt x="88" y="14"/>
                    <a:pt x="87" y="12"/>
                  </a:cubicBezTo>
                  <a:cubicBezTo>
                    <a:pt x="87" y="9"/>
                    <a:pt x="86" y="7"/>
                    <a:pt x="85" y="6"/>
                  </a:cubicBezTo>
                  <a:cubicBezTo>
                    <a:pt x="84" y="4"/>
                    <a:pt x="83" y="3"/>
                    <a:pt x="82" y="2"/>
                  </a:cubicBezTo>
                  <a:cubicBezTo>
                    <a:pt x="81" y="1"/>
                    <a:pt x="79" y="0"/>
                    <a:pt x="78" y="0"/>
                  </a:cubicBezTo>
                  <a:cubicBezTo>
                    <a:pt x="75" y="0"/>
                    <a:pt x="73" y="1"/>
                    <a:pt x="71" y="2"/>
                  </a:cubicBezTo>
                  <a:cubicBezTo>
                    <a:pt x="68" y="3"/>
                    <a:pt x="66" y="5"/>
                    <a:pt x="64" y="7"/>
                  </a:cubicBezTo>
                  <a:cubicBezTo>
                    <a:pt x="63" y="9"/>
                    <a:pt x="61" y="12"/>
                    <a:pt x="59" y="15"/>
                  </a:cubicBezTo>
                  <a:cubicBezTo>
                    <a:pt x="58" y="19"/>
                    <a:pt x="56" y="22"/>
                    <a:pt x="55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4"/>
                    <a:pt x="55" y="23"/>
                    <a:pt x="55" y="21"/>
                  </a:cubicBezTo>
                  <a:cubicBezTo>
                    <a:pt x="55" y="20"/>
                    <a:pt x="55" y="20"/>
                    <a:pt x="55" y="19"/>
                  </a:cubicBezTo>
                  <a:cubicBezTo>
                    <a:pt x="56" y="18"/>
                    <a:pt x="56" y="18"/>
                    <a:pt x="56" y="17"/>
                  </a:cubicBezTo>
                  <a:cubicBezTo>
                    <a:pt x="56" y="16"/>
                    <a:pt x="56" y="16"/>
                    <a:pt x="56" y="15"/>
                  </a:cubicBezTo>
                  <a:cubicBezTo>
                    <a:pt x="56" y="15"/>
                    <a:pt x="56" y="15"/>
                    <a:pt x="56" y="14"/>
                  </a:cubicBezTo>
                  <a:cubicBezTo>
                    <a:pt x="56" y="12"/>
                    <a:pt x="56" y="10"/>
                    <a:pt x="55" y="8"/>
                  </a:cubicBezTo>
                  <a:cubicBezTo>
                    <a:pt x="55" y="6"/>
                    <a:pt x="54" y="5"/>
                    <a:pt x="54" y="4"/>
                  </a:cubicBezTo>
                  <a:cubicBezTo>
                    <a:pt x="53" y="3"/>
                    <a:pt x="52" y="2"/>
                    <a:pt x="51" y="1"/>
                  </a:cubicBezTo>
                  <a:cubicBezTo>
                    <a:pt x="50" y="1"/>
                    <a:pt x="49" y="0"/>
                    <a:pt x="47" y="0"/>
                  </a:cubicBezTo>
                  <a:cubicBezTo>
                    <a:pt x="46" y="0"/>
                    <a:pt x="44" y="1"/>
                    <a:pt x="42" y="2"/>
                  </a:cubicBezTo>
                  <a:cubicBezTo>
                    <a:pt x="41" y="3"/>
                    <a:pt x="39" y="4"/>
                    <a:pt x="37" y="6"/>
                  </a:cubicBezTo>
                  <a:cubicBezTo>
                    <a:pt x="36" y="7"/>
                    <a:pt x="34" y="9"/>
                    <a:pt x="32" y="12"/>
                  </a:cubicBezTo>
                  <a:cubicBezTo>
                    <a:pt x="31" y="14"/>
                    <a:pt x="29" y="17"/>
                    <a:pt x="28" y="20"/>
                  </a:cubicBezTo>
                  <a:cubicBezTo>
                    <a:pt x="26" y="23"/>
                    <a:pt x="25" y="26"/>
                    <a:pt x="24" y="29"/>
                  </a:cubicBezTo>
                  <a:cubicBezTo>
                    <a:pt x="23" y="32"/>
                    <a:pt x="22" y="36"/>
                    <a:pt x="21" y="39"/>
                  </a:cubicBezTo>
                  <a:cubicBezTo>
                    <a:pt x="21" y="37"/>
                    <a:pt x="22" y="35"/>
                    <a:pt x="22" y="33"/>
                  </a:cubicBezTo>
                  <a:cubicBezTo>
                    <a:pt x="23" y="31"/>
                    <a:pt x="23" y="29"/>
                    <a:pt x="23" y="26"/>
                  </a:cubicBezTo>
                  <a:cubicBezTo>
                    <a:pt x="24" y="24"/>
                    <a:pt x="24" y="22"/>
                    <a:pt x="24" y="20"/>
                  </a:cubicBezTo>
                  <a:cubicBezTo>
                    <a:pt x="25" y="18"/>
                    <a:pt x="25" y="16"/>
                    <a:pt x="25" y="15"/>
                  </a:cubicBezTo>
                  <a:cubicBezTo>
                    <a:pt x="25" y="13"/>
                    <a:pt x="25" y="11"/>
                    <a:pt x="24" y="9"/>
                  </a:cubicBezTo>
                  <a:cubicBezTo>
                    <a:pt x="24" y="8"/>
                    <a:pt x="24" y="6"/>
                    <a:pt x="23" y="5"/>
                  </a:cubicBezTo>
                  <a:cubicBezTo>
                    <a:pt x="22" y="4"/>
                    <a:pt x="21" y="3"/>
                    <a:pt x="20" y="2"/>
                  </a:cubicBezTo>
                  <a:cubicBezTo>
                    <a:pt x="19" y="2"/>
                    <a:pt x="18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ubicBezTo>
                    <a:pt x="3" y="12"/>
                    <a:pt x="2" y="15"/>
                    <a:pt x="1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5" y="19"/>
                    <a:pt x="5" y="18"/>
                    <a:pt x="6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1" y="14"/>
                    <a:pt x="12" y="13"/>
                    <a:pt x="13" y="13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5" y="12"/>
                    <a:pt x="16" y="12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8"/>
                    <a:pt x="16" y="21"/>
                    <a:pt x="16" y="23"/>
                  </a:cubicBezTo>
                  <a:cubicBezTo>
                    <a:pt x="16" y="26"/>
                    <a:pt x="15" y="28"/>
                    <a:pt x="15" y="31"/>
                  </a:cubicBezTo>
                  <a:cubicBezTo>
                    <a:pt x="15" y="33"/>
                    <a:pt x="15" y="35"/>
                    <a:pt x="14" y="37"/>
                  </a:cubicBezTo>
                  <a:cubicBezTo>
                    <a:pt x="14" y="40"/>
                    <a:pt x="14" y="42"/>
                    <a:pt x="13" y="45"/>
                  </a:cubicBezTo>
                  <a:cubicBezTo>
                    <a:pt x="13" y="47"/>
                    <a:pt x="12" y="50"/>
                    <a:pt x="12" y="52"/>
                  </a:cubicBezTo>
                  <a:cubicBezTo>
                    <a:pt x="11" y="55"/>
                    <a:pt x="11" y="58"/>
                    <a:pt x="10" y="61"/>
                  </a:cubicBezTo>
                  <a:cubicBezTo>
                    <a:pt x="10" y="62"/>
                    <a:pt x="9" y="63"/>
                    <a:pt x="9" y="64"/>
                  </a:cubicBezTo>
                  <a:cubicBezTo>
                    <a:pt x="9" y="65"/>
                    <a:pt x="9" y="66"/>
                    <a:pt x="9" y="67"/>
                  </a:cubicBezTo>
                  <a:cubicBezTo>
                    <a:pt x="9" y="68"/>
                    <a:pt x="9" y="68"/>
                    <a:pt x="10" y="69"/>
                  </a:cubicBezTo>
                  <a:cubicBezTo>
                    <a:pt x="10" y="69"/>
                    <a:pt x="10" y="69"/>
                    <a:pt x="11" y="70"/>
                  </a:cubicBezTo>
                  <a:cubicBezTo>
                    <a:pt x="11" y="70"/>
                    <a:pt x="12" y="70"/>
                    <a:pt x="13" y="70"/>
                  </a:cubicBezTo>
                  <a:cubicBezTo>
                    <a:pt x="13" y="71"/>
                    <a:pt x="14" y="71"/>
                    <a:pt x="15" y="71"/>
                  </a:cubicBezTo>
                  <a:cubicBezTo>
                    <a:pt x="15" y="71"/>
                    <a:pt x="16" y="71"/>
                    <a:pt x="17" y="70"/>
                  </a:cubicBezTo>
                  <a:cubicBezTo>
                    <a:pt x="17" y="70"/>
                    <a:pt x="18" y="70"/>
                    <a:pt x="18" y="70"/>
                  </a:cubicBezTo>
                  <a:cubicBezTo>
                    <a:pt x="19" y="70"/>
                    <a:pt x="19" y="69"/>
                    <a:pt x="20" y="69"/>
                  </a:cubicBezTo>
                  <a:cubicBezTo>
                    <a:pt x="20" y="68"/>
                    <a:pt x="20" y="67"/>
                    <a:pt x="21" y="67"/>
                  </a:cubicBezTo>
                  <a:cubicBezTo>
                    <a:pt x="21" y="64"/>
                    <a:pt x="21" y="61"/>
                    <a:pt x="22" y="58"/>
                  </a:cubicBezTo>
                  <a:cubicBezTo>
                    <a:pt x="23" y="55"/>
                    <a:pt x="24" y="52"/>
                    <a:pt x="25" y="49"/>
                  </a:cubicBezTo>
                  <a:cubicBezTo>
                    <a:pt x="26" y="46"/>
                    <a:pt x="27" y="43"/>
                    <a:pt x="28" y="40"/>
                  </a:cubicBezTo>
                  <a:cubicBezTo>
                    <a:pt x="29" y="37"/>
                    <a:pt x="30" y="34"/>
                    <a:pt x="31" y="31"/>
                  </a:cubicBezTo>
                  <a:cubicBezTo>
                    <a:pt x="32" y="28"/>
                    <a:pt x="33" y="25"/>
                    <a:pt x="35" y="23"/>
                  </a:cubicBezTo>
                  <a:cubicBezTo>
                    <a:pt x="36" y="21"/>
                    <a:pt x="37" y="18"/>
                    <a:pt x="38" y="17"/>
                  </a:cubicBezTo>
                  <a:cubicBezTo>
                    <a:pt x="39" y="15"/>
                    <a:pt x="40" y="13"/>
                    <a:pt x="41" y="12"/>
                  </a:cubicBezTo>
                  <a:cubicBezTo>
                    <a:pt x="42" y="11"/>
                    <a:pt x="43" y="11"/>
                    <a:pt x="44" y="11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2"/>
                    <a:pt x="47" y="13"/>
                    <a:pt x="47" y="14"/>
                  </a:cubicBezTo>
                  <a:cubicBezTo>
                    <a:pt x="48" y="15"/>
                    <a:pt x="48" y="16"/>
                    <a:pt x="48" y="17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4"/>
                    <a:pt x="48" y="27"/>
                    <a:pt x="48" y="29"/>
                  </a:cubicBezTo>
                  <a:cubicBezTo>
                    <a:pt x="47" y="32"/>
                    <a:pt x="47" y="35"/>
                    <a:pt x="46" y="38"/>
                  </a:cubicBezTo>
                  <a:cubicBezTo>
                    <a:pt x="46" y="41"/>
                    <a:pt x="45" y="44"/>
                    <a:pt x="45" y="47"/>
                  </a:cubicBezTo>
                  <a:cubicBezTo>
                    <a:pt x="44" y="50"/>
                    <a:pt x="44" y="53"/>
                    <a:pt x="43" y="55"/>
                  </a:cubicBezTo>
                  <a:cubicBezTo>
                    <a:pt x="43" y="57"/>
                    <a:pt x="42" y="59"/>
                    <a:pt x="42" y="61"/>
                  </a:cubicBezTo>
                  <a:cubicBezTo>
                    <a:pt x="42" y="63"/>
                    <a:pt x="41" y="64"/>
                    <a:pt x="41" y="65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2" y="68"/>
                    <a:pt x="42" y="69"/>
                    <a:pt x="43" y="69"/>
                  </a:cubicBezTo>
                  <a:cubicBezTo>
                    <a:pt x="43" y="70"/>
                    <a:pt x="44" y="70"/>
                    <a:pt x="44" y="70"/>
                  </a:cubicBezTo>
                  <a:cubicBezTo>
                    <a:pt x="45" y="70"/>
                    <a:pt x="45" y="71"/>
                    <a:pt x="46" y="71"/>
                  </a:cubicBezTo>
                  <a:cubicBezTo>
                    <a:pt x="47" y="71"/>
                    <a:pt x="47" y="71"/>
                    <a:pt x="48" y="70"/>
                  </a:cubicBezTo>
                  <a:cubicBezTo>
                    <a:pt x="48" y="70"/>
                    <a:pt x="49" y="70"/>
                    <a:pt x="50" y="70"/>
                  </a:cubicBezTo>
                  <a:cubicBezTo>
                    <a:pt x="50" y="69"/>
                    <a:pt x="51" y="69"/>
                    <a:pt x="51" y="68"/>
                  </a:cubicBezTo>
                  <a:cubicBezTo>
                    <a:pt x="52" y="68"/>
                    <a:pt x="52" y="67"/>
                    <a:pt x="52" y="66"/>
                  </a:cubicBezTo>
                  <a:cubicBezTo>
                    <a:pt x="53" y="64"/>
                    <a:pt x="53" y="61"/>
                    <a:pt x="54" y="58"/>
                  </a:cubicBezTo>
                  <a:cubicBezTo>
                    <a:pt x="54" y="55"/>
                    <a:pt x="55" y="52"/>
                    <a:pt x="56" y="49"/>
                  </a:cubicBezTo>
                  <a:cubicBezTo>
                    <a:pt x="56" y="45"/>
                    <a:pt x="57" y="42"/>
                    <a:pt x="58" y="39"/>
                  </a:cubicBezTo>
                  <a:cubicBezTo>
                    <a:pt x="59" y="36"/>
                    <a:pt x="59" y="33"/>
                    <a:pt x="60" y="30"/>
                  </a:cubicBezTo>
                  <a:cubicBezTo>
                    <a:pt x="61" y="28"/>
                    <a:pt x="62" y="25"/>
                    <a:pt x="63" y="23"/>
                  </a:cubicBezTo>
                  <a:cubicBezTo>
                    <a:pt x="64" y="20"/>
                    <a:pt x="65" y="18"/>
                    <a:pt x="66" y="16"/>
                  </a:cubicBezTo>
                  <a:cubicBezTo>
                    <a:pt x="67" y="15"/>
                    <a:pt x="69" y="13"/>
                    <a:pt x="70" y="12"/>
                  </a:cubicBezTo>
                  <a:cubicBezTo>
                    <a:pt x="71" y="11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6" y="12"/>
                    <a:pt x="77" y="12"/>
                    <a:pt x="77" y="13"/>
                  </a:cubicBezTo>
                  <a:cubicBezTo>
                    <a:pt x="77" y="14"/>
                    <a:pt x="77" y="14"/>
                    <a:pt x="77" y="15"/>
                  </a:cubicBezTo>
                  <a:cubicBezTo>
                    <a:pt x="77" y="16"/>
                    <a:pt x="77" y="18"/>
                    <a:pt x="77" y="19"/>
                  </a:cubicBezTo>
                  <a:cubicBezTo>
                    <a:pt x="77" y="21"/>
                    <a:pt x="77" y="23"/>
                    <a:pt x="77" y="25"/>
                  </a:cubicBezTo>
                  <a:cubicBezTo>
                    <a:pt x="77" y="27"/>
                    <a:pt x="76" y="29"/>
                    <a:pt x="76" y="32"/>
                  </a:cubicBezTo>
                  <a:cubicBezTo>
                    <a:pt x="76" y="34"/>
                    <a:pt x="75" y="36"/>
                    <a:pt x="75" y="38"/>
                  </a:cubicBezTo>
                  <a:cubicBezTo>
                    <a:pt x="74" y="41"/>
                    <a:pt x="74" y="43"/>
                    <a:pt x="73" y="45"/>
                  </a:cubicBezTo>
                  <a:cubicBezTo>
                    <a:pt x="73" y="47"/>
                    <a:pt x="72" y="49"/>
                    <a:pt x="72" y="51"/>
                  </a:cubicBezTo>
                  <a:cubicBezTo>
                    <a:pt x="72" y="53"/>
                    <a:pt x="71" y="55"/>
                    <a:pt x="71" y="57"/>
                  </a:cubicBezTo>
                  <a:cubicBezTo>
                    <a:pt x="71" y="57"/>
                    <a:pt x="71" y="58"/>
                    <a:pt x="71" y="58"/>
                  </a:cubicBezTo>
                  <a:cubicBezTo>
                    <a:pt x="71" y="58"/>
                    <a:pt x="71" y="58"/>
                    <a:pt x="71" y="59"/>
                  </a:cubicBezTo>
                  <a:cubicBezTo>
                    <a:pt x="71" y="61"/>
                    <a:pt x="72" y="62"/>
                    <a:pt x="72" y="64"/>
                  </a:cubicBezTo>
                  <a:cubicBezTo>
                    <a:pt x="73" y="65"/>
                    <a:pt x="74" y="67"/>
                    <a:pt x="75" y="68"/>
                  </a:cubicBezTo>
                  <a:cubicBezTo>
                    <a:pt x="76" y="69"/>
                    <a:pt x="77" y="69"/>
                    <a:pt x="79" y="70"/>
                  </a:cubicBezTo>
                  <a:cubicBezTo>
                    <a:pt x="80" y="70"/>
                    <a:pt x="81" y="71"/>
                    <a:pt x="83" y="71"/>
                  </a:cubicBezTo>
                  <a:cubicBezTo>
                    <a:pt x="84" y="71"/>
                    <a:pt x="86" y="70"/>
                    <a:pt x="87" y="70"/>
                  </a:cubicBezTo>
                  <a:cubicBezTo>
                    <a:pt x="88" y="70"/>
                    <a:pt x="89" y="69"/>
                    <a:pt x="90" y="69"/>
                  </a:cubicBezTo>
                  <a:cubicBezTo>
                    <a:pt x="90" y="71"/>
                    <a:pt x="90" y="74"/>
                    <a:pt x="90" y="75"/>
                  </a:cubicBezTo>
                  <a:cubicBezTo>
                    <a:pt x="89" y="79"/>
                    <a:pt x="88" y="83"/>
                    <a:pt x="87" y="87"/>
                  </a:cubicBezTo>
                  <a:cubicBezTo>
                    <a:pt x="84" y="94"/>
                    <a:pt x="80" y="102"/>
                    <a:pt x="74" y="107"/>
                  </a:cubicBezTo>
                  <a:cubicBezTo>
                    <a:pt x="65" y="114"/>
                    <a:pt x="52" y="116"/>
                    <a:pt x="41" y="114"/>
                  </a:cubicBezTo>
                  <a:cubicBezTo>
                    <a:pt x="35" y="113"/>
                    <a:pt x="29" y="111"/>
                    <a:pt x="23" y="108"/>
                  </a:cubicBezTo>
                  <a:cubicBezTo>
                    <a:pt x="18" y="106"/>
                    <a:pt x="13" y="101"/>
                    <a:pt x="8" y="100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6" y="100"/>
                    <a:pt x="6" y="100"/>
                  </a:cubicBezTo>
                  <a:cubicBezTo>
                    <a:pt x="6" y="100"/>
                    <a:pt x="6" y="101"/>
                    <a:pt x="6" y="101"/>
                  </a:cubicBezTo>
                  <a:cubicBezTo>
                    <a:pt x="6" y="101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8" y="106"/>
                    <a:pt x="11" y="107"/>
                  </a:cubicBezTo>
                  <a:cubicBezTo>
                    <a:pt x="22" y="115"/>
                    <a:pt x="35" y="121"/>
                    <a:pt x="49" y="122"/>
                  </a:cubicBezTo>
                  <a:cubicBezTo>
                    <a:pt x="60" y="123"/>
                    <a:pt x="71" y="120"/>
                    <a:pt x="79" y="114"/>
                  </a:cubicBezTo>
                  <a:cubicBezTo>
                    <a:pt x="85" y="110"/>
                    <a:pt x="90" y="103"/>
                    <a:pt x="93" y="97"/>
                  </a:cubicBezTo>
                  <a:cubicBezTo>
                    <a:pt x="94" y="93"/>
                    <a:pt x="95" y="90"/>
                    <a:pt x="97" y="86"/>
                  </a:cubicBezTo>
                  <a:cubicBezTo>
                    <a:pt x="97" y="85"/>
                    <a:pt x="100" y="68"/>
                    <a:pt x="101" y="59"/>
                  </a:cubicBezTo>
                  <a:cubicBezTo>
                    <a:pt x="102" y="56"/>
                    <a:pt x="102" y="54"/>
                    <a:pt x="102" y="53"/>
                  </a:cubicBezTo>
                  <a:cubicBezTo>
                    <a:pt x="103" y="52"/>
                    <a:pt x="103" y="50"/>
                    <a:pt x="103" y="48"/>
                  </a:cubicBezTo>
                  <a:cubicBezTo>
                    <a:pt x="103" y="46"/>
                    <a:pt x="104" y="45"/>
                    <a:pt x="104" y="43"/>
                  </a:cubicBezTo>
                  <a:cubicBezTo>
                    <a:pt x="104" y="42"/>
                    <a:pt x="105" y="40"/>
                    <a:pt x="105" y="39"/>
                  </a:cubicBezTo>
                  <a:cubicBezTo>
                    <a:pt x="105" y="38"/>
                    <a:pt x="105" y="37"/>
                    <a:pt x="105" y="36"/>
                  </a:cubicBez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5" y="34"/>
                    <a:pt x="105" y="3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3" name="Freeform 21">
              <a:extLst>
                <a:ext uri="{FF2B5EF4-FFF2-40B4-BE49-F238E27FC236}">
                  <a16:creationId xmlns:a16="http://schemas.microsoft.com/office/drawing/2014/main" id="{C21973DB-C7E3-4BAE-948B-3A7D3B3A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1041"/>
              <a:ext cx="31" cy="36"/>
            </a:xfrm>
            <a:custGeom>
              <a:avLst/>
              <a:gdLst>
                <a:gd name="T0" fmla="*/ 11 w 11"/>
                <a:gd name="T1" fmla="*/ 13 h 13"/>
                <a:gd name="T2" fmla="*/ 1 w 11"/>
                <a:gd name="T3" fmla="*/ 9 h 13"/>
                <a:gd name="T4" fmla="*/ 2 w 11"/>
                <a:gd name="T5" fmla="*/ 2 h 13"/>
                <a:gd name="T6" fmla="*/ 9 w 11"/>
                <a:gd name="T7" fmla="*/ 2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cubicBezTo>
                    <a:pt x="11" y="13"/>
                    <a:pt x="3" y="11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13"/>
                    <a:pt x="11" y="13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id="{77611E3C-E7AC-4CB2-9624-B4839E59E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024"/>
              <a:ext cx="30" cy="39"/>
            </a:xfrm>
            <a:custGeom>
              <a:avLst/>
              <a:gdLst>
                <a:gd name="T0" fmla="*/ 9 w 11"/>
                <a:gd name="T1" fmla="*/ 14 h 14"/>
                <a:gd name="T2" fmla="*/ 1 w 11"/>
                <a:gd name="T3" fmla="*/ 7 h 14"/>
                <a:gd name="T4" fmla="*/ 4 w 11"/>
                <a:gd name="T5" fmla="*/ 1 h 14"/>
                <a:gd name="T6" fmla="*/ 11 w 11"/>
                <a:gd name="T7" fmla="*/ 4 h 14"/>
                <a:gd name="T8" fmla="*/ 9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9" y="14"/>
                  </a:moveTo>
                  <a:cubicBezTo>
                    <a:pt x="9" y="14"/>
                    <a:pt x="2" y="9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11" y="6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pic>
        <p:nvPicPr>
          <p:cNvPr id="145" name="Picture 28">
            <a:extLst>
              <a:ext uri="{FF2B5EF4-FFF2-40B4-BE49-F238E27FC236}">
                <a16:creationId xmlns:a16="http://schemas.microsoft.com/office/drawing/2014/main" id="{0E99E889-3CBA-4731-95AA-EA71FE66E6A8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686124" y="2516209"/>
            <a:ext cx="511673" cy="511673"/>
          </a:xfrm>
          <a:prstGeom prst="rect">
            <a:avLst/>
          </a:prstGeom>
        </p:spPr>
      </p:pic>
      <p:grpSp>
        <p:nvGrpSpPr>
          <p:cNvPr id="146" name="Group 28">
            <a:extLst>
              <a:ext uri="{FF2B5EF4-FFF2-40B4-BE49-F238E27FC236}">
                <a16:creationId xmlns:a16="http://schemas.microsoft.com/office/drawing/2014/main" id="{18B75DAB-454B-410C-9FF1-DF21DA97123F}"/>
              </a:ext>
            </a:extLst>
          </p:cNvPr>
          <p:cNvGrpSpPr>
            <a:grpSpLocks/>
          </p:cNvGrpSpPr>
          <p:nvPr/>
        </p:nvGrpSpPr>
        <p:grpSpPr bwMode="auto">
          <a:xfrm>
            <a:off x="994271" y="2520010"/>
            <a:ext cx="519087" cy="507872"/>
            <a:chOff x="194" y="1394"/>
            <a:chExt cx="324" cy="317"/>
          </a:xfrm>
        </p:grpSpPr>
        <p:sp>
          <p:nvSpPr>
            <p:cNvPr id="147" name="Oval 29">
              <a:extLst>
                <a:ext uri="{FF2B5EF4-FFF2-40B4-BE49-F238E27FC236}">
                  <a16:creationId xmlns:a16="http://schemas.microsoft.com/office/drawing/2014/main" id="{0F143564-DBE2-4FFD-885D-C366BA217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" y="1394"/>
              <a:ext cx="324" cy="317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8" name="Freeform 30">
              <a:extLst>
                <a:ext uri="{FF2B5EF4-FFF2-40B4-BE49-F238E27FC236}">
                  <a16:creationId xmlns:a16="http://schemas.microsoft.com/office/drawing/2014/main" id="{9B7C0D61-C195-45EC-9BD7-79E9FD12F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" y="1476"/>
              <a:ext cx="156" cy="152"/>
            </a:xfrm>
            <a:custGeom>
              <a:avLst/>
              <a:gdLst>
                <a:gd name="T0" fmla="*/ 93 w 96"/>
                <a:gd name="T1" fmla="*/ 17 h 96"/>
                <a:gd name="T2" fmla="*/ 88 w 96"/>
                <a:gd name="T3" fmla="*/ 8 h 96"/>
                <a:gd name="T4" fmla="*/ 79 w 96"/>
                <a:gd name="T5" fmla="*/ 3 h 96"/>
                <a:gd name="T6" fmla="*/ 68 w 96"/>
                <a:gd name="T7" fmla="*/ 0 h 96"/>
                <a:gd name="T8" fmla="*/ 48 w 96"/>
                <a:gd name="T9" fmla="*/ 0 h 96"/>
                <a:gd name="T10" fmla="*/ 28 w 96"/>
                <a:gd name="T11" fmla="*/ 0 h 96"/>
                <a:gd name="T12" fmla="*/ 17 w 96"/>
                <a:gd name="T13" fmla="*/ 3 h 96"/>
                <a:gd name="T14" fmla="*/ 8 w 96"/>
                <a:gd name="T15" fmla="*/ 8 h 96"/>
                <a:gd name="T16" fmla="*/ 3 w 96"/>
                <a:gd name="T17" fmla="*/ 17 h 96"/>
                <a:gd name="T18" fmla="*/ 0 w 96"/>
                <a:gd name="T19" fmla="*/ 28 h 96"/>
                <a:gd name="T20" fmla="*/ 0 w 96"/>
                <a:gd name="T21" fmla="*/ 48 h 96"/>
                <a:gd name="T22" fmla="*/ 0 w 96"/>
                <a:gd name="T23" fmla="*/ 68 h 96"/>
                <a:gd name="T24" fmla="*/ 3 w 96"/>
                <a:gd name="T25" fmla="*/ 79 h 96"/>
                <a:gd name="T26" fmla="*/ 8 w 96"/>
                <a:gd name="T27" fmla="*/ 88 h 96"/>
                <a:gd name="T28" fmla="*/ 17 w 96"/>
                <a:gd name="T29" fmla="*/ 93 h 96"/>
                <a:gd name="T30" fmla="*/ 28 w 96"/>
                <a:gd name="T31" fmla="*/ 96 h 96"/>
                <a:gd name="T32" fmla="*/ 48 w 96"/>
                <a:gd name="T33" fmla="*/ 96 h 96"/>
                <a:gd name="T34" fmla="*/ 68 w 96"/>
                <a:gd name="T35" fmla="*/ 96 h 96"/>
                <a:gd name="T36" fmla="*/ 79 w 96"/>
                <a:gd name="T37" fmla="*/ 93 h 96"/>
                <a:gd name="T38" fmla="*/ 88 w 96"/>
                <a:gd name="T39" fmla="*/ 88 h 96"/>
                <a:gd name="T40" fmla="*/ 93 w 96"/>
                <a:gd name="T41" fmla="*/ 79 h 96"/>
                <a:gd name="T42" fmla="*/ 96 w 96"/>
                <a:gd name="T43" fmla="*/ 68 h 96"/>
                <a:gd name="T44" fmla="*/ 96 w 96"/>
                <a:gd name="T45" fmla="*/ 48 h 96"/>
                <a:gd name="T46" fmla="*/ 96 w 96"/>
                <a:gd name="T47" fmla="*/ 28 h 96"/>
                <a:gd name="T48" fmla="*/ 93 w 96"/>
                <a:gd name="T49" fmla="*/ 17 h 96"/>
                <a:gd name="T50" fmla="*/ 87 w 96"/>
                <a:gd name="T51" fmla="*/ 67 h 96"/>
                <a:gd name="T52" fmla="*/ 85 w 96"/>
                <a:gd name="T53" fmla="*/ 76 h 96"/>
                <a:gd name="T54" fmla="*/ 82 w 96"/>
                <a:gd name="T55" fmla="*/ 82 h 96"/>
                <a:gd name="T56" fmla="*/ 76 w 96"/>
                <a:gd name="T57" fmla="*/ 85 h 96"/>
                <a:gd name="T58" fmla="*/ 67 w 96"/>
                <a:gd name="T59" fmla="*/ 87 h 96"/>
                <a:gd name="T60" fmla="*/ 48 w 96"/>
                <a:gd name="T61" fmla="*/ 87 h 96"/>
                <a:gd name="T62" fmla="*/ 29 w 96"/>
                <a:gd name="T63" fmla="*/ 87 h 96"/>
                <a:gd name="T64" fmla="*/ 20 w 96"/>
                <a:gd name="T65" fmla="*/ 85 h 96"/>
                <a:gd name="T66" fmla="*/ 14 w 96"/>
                <a:gd name="T67" fmla="*/ 82 h 96"/>
                <a:gd name="T68" fmla="*/ 11 w 96"/>
                <a:gd name="T69" fmla="*/ 76 h 96"/>
                <a:gd name="T70" fmla="*/ 9 w 96"/>
                <a:gd name="T71" fmla="*/ 67 h 96"/>
                <a:gd name="T72" fmla="*/ 9 w 96"/>
                <a:gd name="T73" fmla="*/ 48 h 96"/>
                <a:gd name="T74" fmla="*/ 9 w 96"/>
                <a:gd name="T75" fmla="*/ 29 h 96"/>
                <a:gd name="T76" fmla="*/ 11 w 96"/>
                <a:gd name="T77" fmla="*/ 20 h 96"/>
                <a:gd name="T78" fmla="*/ 14 w 96"/>
                <a:gd name="T79" fmla="*/ 14 h 96"/>
                <a:gd name="T80" fmla="*/ 20 w 96"/>
                <a:gd name="T81" fmla="*/ 11 h 96"/>
                <a:gd name="T82" fmla="*/ 29 w 96"/>
                <a:gd name="T83" fmla="*/ 9 h 96"/>
                <a:gd name="T84" fmla="*/ 48 w 96"/>
                <a:gd name="T85" fmla="*/ 9 h 96"/>
                <a:gd name="T86" fmla="*/ 67 w 96"/>
                <a:gd name="T87" fmla="*/ 9 h 96"/>
                <a:gd name="T88" fmla="*/ 76 w 96"/>
                <a:gd name="T89" fmla="*/ 11 h 96"/>
                <a:gd name="T90" fmla="*/ 82 w 96"/>
                <a:gd name="T91" fmla="*/ 14 h 96"/>
                <a:gd name="T92" fmla="*/ 85 w 96"/>
                <a:gd name="T93" fmla="*/ 20 h 96"/>
                <a:gd name="T94" fmla="*/ 87 w 96"/>
                <a:gd name="T95" fmla="*/ 29 h 96"/>
                <a:gd name="T96" fmla="*/ 87 w 96"/>
                <a:gd name="T97" fmla="*/ 48 h 96"/>
                <a:gd name="T98" fmla="*/ 87 w 96"/>
                <a:gd name="T9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96">
                  <a:moveTo>
                    <a:pt x="93" y="17"/>
                  </a:moveTo>
                  <a:cubicBezTo>
                    <a:pt x="92" y="13"/>
                    <a:pt x="91" y="11"/>
                    <a:pt x="88" y="8"/>
                  </a:cubicBezTo>
                  <a:cubicBezTo>
                    <a:pt x="85" y="5"/>
                    <a:pt x="83" y="4"/>
                    <a:pt x="79" y="3"/>
                  </a:cubicBezTo>
                  <a:cubicBezTo>
                    <a:pt x="76" y="1"/>
                    <a:pt x="73" y="1"/>
                    <a:pt x="68" y="0"/>
                  </a:cubicBezTo>
                  <a:cubicBezTo>
                    <a:pt x="63" y="0"/>
                    <a:pt x="61" y="0"/>
                    <a:pt x="48" y="0"/>
                  </a:cubicBezTo>
                  <a:cubicBezTo>
                    <a:pt x="35" y="0"/>
                    <a:pt x="33" y="0"/>
                    <a:pt x="28" y="0"/>
                  </a:cubicBezTo>
                  <a:cubicBezTo>
                    <a:pt x="23" y="1"/>
                    <a:pt x="20" y="1"/>
                    <a:pt x="17" y="3"/>
                  </a:cubicBezTo>
                  <a:cubicBezTo>
                    <a:pt x="13" y="4"/>
                    <a:pt x="11" y="5"/>
                    <a:pt x="8" y="8"/>
                  </a:cubicBezTo>
                  <a:cubicBezTo>
                    <a:pt x="5" y="11"/>
                    <a:pt x="4" y="13"/>
                    <a:pt x="3" y="17"/>
                  </a:cubicBezTo>
                  <a:cubicBezTo>
                    <a:pt x="1" y="20"/>
                    <a:pt x="1" y="23"/>
                    <a:pt x="0" y="28"/>
                  </a:cubicBezTo>
                  <a:cubicBezTo>
                    <a:pt x="0" y="33"/>
                    <a:pt x="0" y="35"/>
                    <a:pt x="0" y="48"/>
                  </a:cubicBezTo>
                  <a:cubicBezTo>
                    <a:pt x="0" y="61"/>
                    <a:pt x="0" y="63"/>
                    <a:pt x="0" y="68"/>
                  </a:cubicBezTo>
                  <a:cubicBezTo>
                    <a:pt x="1" y="73"/>
                    <a:pt x="1" y="76"/>
                    <a:pt x="3" y="79"/>
                  </a:cubicBezTo>
                  <a:cubicBezTo>
                    <a:pt x="4" y="83"/>
                    <a:pt x="5" y="85"/>
                    <a:pt x="8" y="88"/>
                  </a:cubicBezTo>
                  <a:cubicBezTo>
                    <a:pt x="11" y="91"/>
                    <a:pt x="13" y="92"/>
                    <a:pt x="17" y="93"/>
                  </a:cubicBezTo>
                  <a:cubicBezTo>
                    <a:pt x="20" y="95"/>
                    <a:pt x="23" y="95"/>
                    <a:pt x="28" y="96"/>
                  </a:cubicBezTo>
                  <a:cubicBezTo>
                    <a:pt x="33" y="96"/>
                    <a:pt x="35" y="96"/>
                    <a:pt x="48" y="96"/>
                  </a:cubicBezTo>
                  <a:cubicBezTo>
                    <a:pt x="61" y="96"/>
                    <a:pt x="63" y="96"/>
                    <a:pt x="68" y="96"/>
                  </a:cubicBezTo>
                  <a:cubicBezTo>
                    <a:pt x="73" y="95"/>
                    <a:pt x="76" y="95"/>
                    <a:pt x="79" y="93"/>
                  </a:cubicBezTo>
                  <a:cubicBezTo>
                    <a:pt x="83" y="92"/>
                    <a:pt x="85" y="91"/>
                    <a:pt x="88" y="88"/>
                  </a:cubicBezTo>
                  <a:cubicBezTo>
                    <a:pt x="91" y="85"/>
                    <a:pt x="92" y="83"/>
                    <a:pt x="93" y="79"/>
                  </a:cubicBezTo>
                  <a:cubicBezTo>
                    <a:pt x="95" y="76"/>
                    <a:pt x="95" y="73"/>
                    <a:pt x="96" y="68"/>
                  </a:cubicBezTo>
                  <a:cubicBezTo>
                    <a:pt x="96" y="63"/>
                    <a:pt x="96" y="61"/>
                    <a:pt x="96" y="48"/>
                  </a:cubicBezTo>
                  <a:cubicBezTo>
                    <a:pt x="96" y="35"/>
                    <a:pt x="96" y="33"/>
                    <a:pt x="96" y="28"/>
                  </a:cubicBezTo>
                  <a:cubicBezTo>
                    <a:pt x="95" y="23"/>
                    <a:pt x="95" y="20"/>
                    <a:pt x="93" y="17"/>
                  </a:cubicBezTo>
                  <a:close/>
                  <a:moveTo>
                    <a:pt x="87" y="67"/>
                  </a:moveTo>
                  <a:cubicBezTo>
                    <a:pt x="87" y="72"/>
                    <a:pt x="86" y="75"/>
                    <a:pt x="85" y="76"/>
                  </a:cubicBezTo>
                  <a:cubicBezTo>
                    <a:pt x="85" y="79"/>
                    <a:pt x="84" y="80"/>
                    <a:pt x="82" y="82"/>
                  </a:cubicBezTo>
                  <a:cubicBezTo>
                    <a:pt x="80" y="84"/>
                    <a:pt x="79" y="85"/>
                    <a:pt x="76" y="85"/>
                  </a:cubicBezTo>
                  <a:cubicBezTo>
                    <a:pt x="75" y="86"/>
                    <a:pt x="72" y="87"/>
                    <a:pt x="67" y="87"/>
                  </a:cubicBezTo>
                  <a:cubicBezTo>
                    <a:pt x="62" y="87"/>
                    <a:pt x="61" y="87"/>
                    <a:pt x="48" y="87"/>
                  </a:cubicBezTo>
                  <a:cubicBezTo>
                    <a:pt x="35" y="87"/>
                    <a:pt x="34" y="87"/>
                    <a:pt x="29" y="87"/>
                  </a:cubicBezTo>
                  <a:cubicBezTo>
                    <a:pt x="24" y="87"/>
                    <a:pt x="21" y="86"/>
                    <a:pt x="20" y="85"/>
                  </a:cubicBezTo>
                  <a:cubicBezTo>
                    <a:pt x="17" y="85"/>
                    <a:pt x="16" y="84"/>
                    <a:pt x="14" y="82"/>
                  </a:cubicBezTo>
                  <a:cubicBezTo>
                    <a:pt x="12" y="80"/>
                    <a:pt x="11" y="79"/>
                    <a:pt x="11" y="76"/>
                  </a:cubicBezTo>
                  <a:cubicBezTo>
                    <a:pt x="10" y="75"/>
                    <a:pt x="9" y="72"/>
                    <a:pt x="9" y="67"/>
                  </a:cubicBezTo>
                  <a:cubicBezTo>
                    <a:pt x="9" y="62"/>
                    <a:pt x="9" y="61"/>
                    <a:pt x="9" y="48"/>
                  </a:cubicBezTo>
                  <a:cubicBezTo>
                    <a:pt x="9" y="35"/>
                    <a:pt x="9" y="34"/>
                    <a:pt x="9" y="29"/>
                  </a:cubicBezTo>
                  <a:cubicBezTo>
                    <a:pt x="9" y="24"/>
                    <a:pt x="10" y="21"/>
                    <a:pt x="11" y="20"/>
                  </a:cubicBezTo>
                  <a:cubicBezTo>
                    <a:pt x="11" y="17"/>
                    <a:pt x="12" y="16"/>
                    <a:pt x="14" y="14"/>
                  </a:cubicBezTo>
                  <a:cubicBezTo>
                    <a:pt x="16" y="12"/>
                    <a:pt x="17" y="11"/>
                    <a:pt x="20" y="11"/>
                  </a:cubicBezTo>
                  <a:cubicBezTo>
                    <a:pt x="21" y="10"/>
                    <a:pt x="24" y="9"/>
                    <a:pt x="29" y="9"/>
                  </a:cubicBezTo>
                  <a:cubicBezTo>
                    <a:pt x="34" y="9"/>
                    <a:pt x="35" y="9"/>
                    <a:pt x="48" y="9"/>
                  </a:cubicBezTo>
                  <a:cubicBezTo>
                    <a:pt x="61" y="9"/>
                    <a:pt x="62" y="9"/>
                    <a:pt x="67" y="9"/>
                  </a:cubicBezTo>
                  <a:cubicBezTo>
                    <a:pt x="72" y="9"/>
                    <a:pt x="75" y="10"/>
                    <a:pt x="76" y="11"/>
                  </a:cubicBezTo>
                  <a:cubicBezTo>
                    <a:pt x="79" y="11"/>
                    <a:pt x="80" y="12"/>
                    <a:pt x="82" y="14"/>
                  </a:cubicBezTo>
                  <a:cubicBezTo>
                    <a:pt x="84" y="16"/>
                    <a:pt x="85" y="17"/>
                    <a:pt x="85" y="20"/>
                  </a:cubicBezTo>
                  <a:cubicBezTo>
                    <a:pt x="86" y="21"/>
                    <a:pt x="87" y="24"/>
                    <a:pt x="87" y="29"/>
                  </a:cubicBezTo>
                  <a:cubicBezTo>
                    <a:pt x="87" y="34"/>
                    <a:pt x="87" y="35"/>
                    <a:pt x="87" y="48"/>
                  </a:cubicBezTo>
                  <a:cubicBezTo>
                    <a:pt x="87" y="61"/>
                    <a:pt x="87" y="62"/>
                    <a:pt x="87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9" name="Freeform 31">
              <a:extLst>
                <a:ext uri="{FF2B5EF4-FFF2-40B4-BE49-F238E27FC236}">
                  <a16:creationId xmlns:a16="http://schemas.microsoft.com/office/drawing/2014/main" id="{1BB8878C-AA8C-46D8-A7E4-EECC2982F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" y="1513"/>
              <a:ext cx="80" cy="79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41 h 50"/>
                <a:gd name="T12" fmla="*/ 9 w 50"/>
                <a:gd name="T13" fmla="*/ 25 h 50"/>
                <a:gd name="T14" fmla="*/ 25 w 50"/>
                <a:gd name="T15" fmla="*/ 9 h 50"/>
                <a:gd name="T16" fmla="*/ 41 w 50"/>
                <a:gd name="T17" fmla="*/ 25 h 50"/>
                <a:gd name="T18" fmla="*/ 25 w 50"/>
                <a:gd name="T1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1"/>
                  </a:moveTo>
                  <a:cubicBezTo>
                    <a:pt x="16" y="41"/>
                    <a:pt x="9" y="34"/>
                    <a:pt x="9" y="25"/>
                  </a:cubicBezTo>
                  <a:cubicBezTo>
                    <a:pt x="9" y="16"/>
                    <a:pt x="16" y="9"/>
                    <a:pt x="25" y="9"/>
                  </a:cubicBezTo>
                  <a:cubicBezTo>
                    <a:pt x="34" y="9"/>
                    <a:pt x="41" y="16"/>
                    <a:pt x="41" y="25"/>
                  </a:cubicBezTo>
                  <a:cubicBezTo>
                    <a:pt x="41" y="34"/>
                    <a:pt x="34" y="41"/>
                    <a:pt x="2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50" name="Oval 32">
              <a:extLst>
                <a:ext uri="{FF2B5EF4-FFF2-40B4-BE49-F238E27FC236}">
                  <a16:creationId xmlns:a16="http://schemas.microsoft.com/office/drawing/2014/main" id="{F7A41ED5-68EF-44BD-BD05-6A64C2844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" y="1503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151" name="Group 35">
            <a:extLst>
              <a:ext uri="{FF2B5EF4-FFF2-40B4-BE49-F238E27FC236}">
                <a16:creationId xmlns:a16="http://schemas.microsoft.com/office/drawing/2014/main" id="{7336B483-C5F5-498E-AD24-4B988136C833}"/>
              </a:ext>
            </a:extLst>
          </p:cNvPr>
          <p:cNvGrpSpPr>
            <a:grpSpLocks/>
          </p:cNvGrpSpPr>
          <p:nvPr/>
        </p:nvGrpSpPr>
        <p:grpSpPr bwMode="auto">
          <a:xfrm>
            <a:off x="302419" y="2520010"/>
            <a:ext cx="519087" cy="507872"/>
            <a:chOff x="-164" y="1411"/>
            <a:chExt cx="559" cy="558"/>
          </a:xfrm>
        </p:grpSpPr>
        <p:sp>
          <p:nvSpPr>
            <p:cNvPr id="152" name="Oval 36">
              <a:extLst>
                <a:ext uri="{FF2B5EF4-FFF2-40B4-BE49-F238E27FC236}">
                  <a16:creationId xmlns:a16="http://schemas.microsoft.com/office/drawing/2014/main" id="{177917B4-ECB1-4BAF-AAB4-86DE85CAA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4" y="1411"/>
              <a:ext cx="559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53" name="Freeform 37">
              <a:extLst>
                <a:ext uri="{FF2B5EF4-FFF2-40B4-BE49-F238E27FC236}">
                  <a16:creationId xmlns:a16="http://schemas.microsoft.com/office/drawing/2014/main" id="{6DE6340B-DDB4-410D-8D96-D01DEB8BE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" y="1556"/>
              <a:ext cx="269" cy="268"/>
            </a:xfrm>
            <a:custGeom>
              <a:avLst/>
              <a:gdLst>
                <a:gd name="T0" fmla="*/ 91 w 96"/>
                <a:gd name="T1" fmla="*/ 0 h 96"/>
                <a:gd name="T2" fmla="*/ 5 w 96"/>
                <a:gd name="T3" fmla="*/ 0 h 96"/>
                <a:gd name="T4" fmla="*/ 0 w 96"/>
                <a:gd name="T5" fmla="*/ 5 h 96"/>
                <a:gd name="T6" fmla="*/ 0 w 96"/>
                <a:gd name="T7" fmla="*/ 91 h 96"/>
                <a:gd name="T8" fmla="*/ 5 w 96"/>
                <a:gd name="T9" fmla="*/ 96 h 96"/>
                <a:gd name="T10" fmla="*/ 51 w 96"/>
                <a:gd name="T11" fmla="*/ 96 h 96"/>
                <a:gd name="T12" fmla="*/ 51 w 96"/>
                <a:gd name="T13" fmla="*/ 59 h 96"/>
                <a:gd name="T14" fmla="*/ 39 w 96"/>
                <a:gd name="T15" fmla="*/ 59 h 96"/>
                <a:gd name="T16" fmla="*/ 39 w 96"/>
                <a:gd name="T17" fmla="*/ 44 h 96"/>
                <a:gd name="T18" fmla="*/ 51 w 96"/>
                <a:gd name="T19" fmla="*/ 44 h 96"/>
                <a:gd name="T20" fmla="*/ 51 w 96"/>
                <a:gd name="T21" fmla="*/ 34 h 96"/>
                <a:gd name="T22" fmla="*/ 70 w 96"/>
                <a:gd name="T23" fmla="*/ 15 h 96"/>
                <a:gd name="T24" fmla="*/ 81 w 96"/>
                <a:gd name="T25" fmla="*/ 15 h 96"/>
                <a:gd name="T26" fmla="*/ 81 w 96"/>
                <a:gd name="T27" fmla="*/ 28 h 96"/>
                <a:gd name="T28" fmla="*/ 73 w 96"/>
                <a:gd name="T29" fmla="*/ 28 h 96"/>
                <a:gd name="T30" fmla="*/ 66 w 96"/>
                <a:gd name="T31" fmla="*/ 35 h 96"/>
                <a:gd name="T32" fmla="*/ 66 w 96"/>
                <a:gd name="T33" fmla="*/ 44 h 96"/>
                <a:gd name="T34" fmla="*/ 81 w 96"/>
                <a:gd name="T35" fmla="*/ 44 h 96"/>
                <a:gd name="T36" fmla="*/ 79 w 96"/>
                <a:gd name="T37" fmla="*/ 59 h 96"/>
                <a:gd name="T38" fmla="*/ 66 w 96"/>
                <a:gd name="T39" fmla="*/ 59 h 96"/>
                <a:gd name="T40" fmla="*/ 66 w 96"/>
                <a:gd name="T41" fmla="*/ 96 h 96"/>
                <a:gd name="T42" fmla="*/ 91 w 96"/>
                <a:gd name="T43" fmla="*/ 96 h 96"/>
                <a:gd name="T44" fmla="*/ 96 w 96"/>
                <a:gd name="T45" fmla="*/ 91 h 96"/>
                <a:gd name="T46" fmla="*/ 96 w 96"/>
                <a:gd name="T47" fmla="*/ 5 h 96"/>
                <a:gd name="T48" fmla="*/ 91 w 96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9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4"/>
                    <a:pt x="2" y="96"/>
                    <a:pt x="5" y="96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21"/>
                    <a:pt x="59" y="15"/>
                    <a:pt x="70" y="15"/>
                  </a:cubicBezTo>
                  <a:cubicBezTo>
                    <a:pt x="74" y="14"/>
                    <a:pt x="77" y="15"/>
                    <a:pt x="81" y="1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67" y="28"/>
                    <a:pt x="66" y="31"/>
                    <a:pt x="66" y="35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6" y="94"/>
                    <a:pt x="96" y="9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2"/>
                    <a:pt x="94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154" name="Group 40">
            <a:extLst>
              <a:ext uri="{FF2B5EF4-FFF2-40B4-BE49-F238E27FC236}">
                <a16:creationId xmlns:a16="http://schemas.microsoft.com/office/drawing/2014/main" id="{2B4759B6-AAA3-4DB6-82F0-23798372304B}"/>
              </a:ext>
            </a:extLst>
          </p:cNvPr>
          <p:cNvGrpSpPr>
            <a:grpSpLocks/>
          </p:cNvGrpSpPr>
          <p:nvPr/>
        </p:nvGrpSpPr>
        <p:grpSpPr bwMode="auto">
          <a:xfrm>
            <a:off x="3062413" y="2526361"/>
            <a:ext cx="511673" cy="511673"/>
            <a:chOff x="2090" y="1676"/>
            <a:chExt cx="558" cy="558"/>
          </a:xfrm>
        </p:grpSpPr>
        <p:sp>
          <p:nvSpPr>
            <p:cNvPr id="155" name="Oval 41">
              <a:extLst>
                <a:ext uri="{FF2B5EF4-FFF2-40B4-BE49-F238E27FC236}">
                  <a16:creationId xmlns:a16="http://schemas.microsoft.com/office/drawing/2014/main" id="{4F3C7FC9-14D1-41C5-97C4-6F00F1C54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1676"/>
              <a:ext cx="558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23EE4695-272A-4C32-8056-0836D54F6B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852"/>
              <a:ext cx="290" cy="203"/>
            </a:xfrm>
            <a:custGeom>
              <a:avLst/>
              <a:gdLst>
                <a:gd name="T0" fmla="*/ 102 w 104"/>
                <a:gd name="T1" fmla="*/ 11 h 73"/>
                <a:gd name="T2" fmla="*/ 93 w 104"/>
                <a:gd name="T3" fmla="*/ 2 h 73"/>
                <a:gd name="T4" fmla="*/ 52 w 104"/>
                <a:gd name="T5" fmla="*/ 0 h 73"/>
                <a:gd name="T6" fmla="*/ 11 w 104"/>
                <a:gd name="T7" fmla="*/ 2 h 73"/>
                <a:gd name="T8" fmla="*/ 2 w 104"/>
                <a:gd name="T9" fmla="*/ 11 h 73"/>
                <a:gd name="T10" fmla="*/ 0 w 104"/>
                <a:gd name="T11" fmla="*/ 36 h 73"/>
                <a:gd name="T12" fmla="*/ 2 w 104"/>
                <a:gd name="T13" fmla="*/ 62 h 73"/>
                <a:gd name="T14" fmla="*/ 11 w 104"/>
                <a:gd name="T15" fmla="*/ 71 h 73"/>
                <a:gd name="T16" fmla="*/ 52 w 104"/>
                <a:gd name="T17" fmla="*/ 73 h 73"/>
                <a:gd name="T18" fmla="*/ 93 w 104"/>
                <a:gd name="T19" fmla="*/ 71 h 73"/>
                <a:gd name="T20" fmla="*/ 102 w 104"/>
                <a:gd name="T21" fmla="*/ 62 h 73"/>
                <a:gd name="T22" fmla="*/ 104 w 104"/>
                <a:gd name="T23" fmla="*/ 36 h 73"/>
                <a:gd name="T24" fmla="*/ 102 w 104"/>
                <a:gd name="T25" fmla="*/ 11 h 73"/>
                <a:gd name="T26" fmla="*/ 41 w 104"/>
                <a:gd name="T27" fmla="*/ 52 h 73"/>
                <a:gd name="T28" fmla="*/ 41 w 104"/>
                <a:gd name="T29" fmla="*/ 21 h 73"/>
                <a:gd name="T30" fmla="*/ 69 w 104"/>
                <a:gd name="T31" fmla="*/ 36 h 73"/>
                <a:gd name="T32" fmla="*/ 41 w 104"/>
                <a:gd name="T33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73">
                  <a:moveTo>
                    <a:pt x="102" y="11"/>
                  </a:moveTo>
                  <a:cubicBezTo>
                    <a:pt x="101" y="7"/>
                    <a:pt x="97" y="3"/>
                    <a:pt x="93" y="2"/>
                  </a:cubicBezTo>
                  <a:cubicBezTo>
                    <a:pt x="85" y="0"/>
                    <a:pt x="52" y="0"/>
                    <a:pt x="52" y="0"/>
                  </a:cubicBezTo>
                  <a:cubicBezTo>
                    <a:pt x="52" y="0"/>
                    <a:pt x="19" y="0"/>
                    <a:pt x="11" y="2"/>
                  </a:cubicBezTo>
                  <a:cubicBezTo>
                    <a:pt x="7" y="3"/>
                    <a:pt x="3" y="7"/>
                    <a:pt x="2" y="11"/>
                  </a:cubicBezTo>
                  <a:cubicBezTo>
                    <a:pt x="0" y="19"/>
                    <a:pt x="0" y="36"/>
                    <a:pt x="0" y="36"/>
                  </a:cubicBezTo>
                  <a:cubicBezTo>
                    <a:pt x="0" y="36"/>
                    <a:pt x="0" y="54"/>
                    <a:pt x="2" y="62"/>
                  </a:cubicBezTo>
                  <a:cubicBezTo>
                    <a:pt x="3" y="66"/>
                    <a:pt x="7" y="70"/>
                    <a:pt x="11" y="71"/>
                  </a:cubicBezTo>
                  <a:cubicBezTo>
                    <a:pt x="19" y="73"/>
                    <a:pt x="52" y="73"/>
                    <a:pt x="52" y="73"/>
                  </a:cubicBezTo>
                  <a:cubicBezTo>
                    <a:pt x="52" y="73"/>
                    <a:pt x="85" y="73"/>
                    <a:pt x="93" y="71"/>
                  </a:cubicBezTo>
                  <a:cubicBezTo>
                    <a:pt x="97" y="70"/>
                    <a:pt x="101" y="66"/>
                    <a:pt x="102" y="62"/>
                  </a:cubicBezTo>
                  <a:cubicBezTo>
                    <a:pt x="104" y="54"/>
                    <a:pt x="104" y="36"/>
                    <a:pt x="104" y="36"/>
                  </a:cubicBezTo>
                  <a:cubicBezTo>
                    <a:pt x="104" y="36"/>
                    <a:pt x="104" y="19"/>
                    <a:pt x="102" y="11"/>
                  </a:cubicBezTo>
                  <a:close/>
                  <a:moveTo>
                    <a:pt x="41" y="5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69" y="36"/>
                    <a:pt x="69" y="36"/>
                    <a:pt x="69" y="36"/>
                  </a:cubicBezTo>
                  <a:lnTo>
                    <a:pt x="41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E5D87A96-7E52-4E88-8F3C-9796107E5D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852"/>
              <a:ext cx="290" cy="203"/>
            </a:xfrm>
            <a:custGeom>
              <a:avLst/>
              <a:gdLst>
                <a:gd name="T0" fmla="*/ 102 w 104"/>
                <a:gd name="T1" fmla="*/ 11 h 73"/>
                <a:gd name="T2" fmla="*/ 93 w 104"/>
                <a:gd name="T3" fmla="*/ 2 h 73"/>
                <a:gd name="T4" fmla="*/ 52 w 104"/>
                <a:gd name="T5" fmla="*/ 0 h 73"/>
                <a:gd name="T6" fmla="*/ 11 w 104"/>
                <a:gd name="T7" fmla="*/ 2 h 73"/>
                <a:gd name="T8" fmla="*/ 2 w 104"/>
                <a:gd name="T9" fmla="*/ 11 h 73"/>
                <a:gd name="T10" fmla="*/ 0 w 104"/>
                <a:gd name="T11" fmla="*/ 36 h 73"/>
                <a:gd name="T12" fmla="*/ 2 w 104"/>
                <a:gd name="T13" fmla="*/ 62 h 73"/>
                <a:gd name="T14" fmla="*/ 11 w 104"/>
                <a:gd name="T15" fmla="*/ 71 h 73"/>
                <a:gd name="T16" fmla="*/ 52 w 104"/>
                <a:gd name="T17" fmla="*/ 73 h 73"/>
                <a:gd name="T18" fmla="*/ 93 w 104"/>
                <a:gd name="T19" fmla="*/ 71 h 73"/>
                <a:gd name="T20" fmla="*/ 102 w 104"/>
                <a:gd name="T21" fmla="*/ 62 h 73"/>
                <a:gd name="T22" fmla="*/ 104 w 104"/>
                <a:gd name="T23" fmla="*/ 36 h 73"/>
                <a:gd name="T24" fmla="*/ 102 w 104"/>
                <a:gd name="T25" fmla="*/ 11 h 73"/>
                <a:gd name="T26" fmla="*/ 41 w 104"/>
                <a:gd name="T27" fmla="*/ 52 h 73"/>
                <a:gd name="T28" fmla="*/ 41 w 104"/>
                <a:gd name="T29" fmla="*/ 21 h 73"/>
                <a:gd name="T30" fmla="*/ 69 w 104"/>
                <a:gd name="T31" fmla="*/ 36 h 73"/>
                <a:gd name="T32" fmla="*/ 41 w 104"/>
                <a:gd name="T33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73">
                  <a:moveTo>
                    <a:pt x="102" y="11"/>
                  </a:moveTo>
                  <a:cubicBezTo>
                    <a:pt x="101" y="7"/>
                    <a:pt x="97" y="3"/>
                    <a:pt x="93" y="2"/>
                  </a:cubicBezTo>
                  <a:cubicBezTo>
                    <a:pt x="85" y="0"/>
                    <a:pt x="52" y="0"/>
                    <a:pt x="52" y="0"/>
                  </a:cubicBezTo>
                  <a:cubicBezTo>
                    <a:pt x="52" y="0"/>
                    <a:pt x="19" y="0"/>
                    <a:pt x="11" y="2"/>
                  </a:cubicBezTo>
                  <a:cubicBezTo>
                    <a:pt x="7" y="3"/>
                    <a:pt x="3" y="7"/>
                    <a:pt x="2" y="11"/>
                  </a:cubicBezTo>
                  <a:cubicBezTo>
                    <a:pt x="0" y="19"/>
                    <a:pt x="0" y="36"/>
                    <a:pt x="0" y="36"/>
                  </a:cubicBezTo>
                  <a:cubicBezTo>
                    <a:pt x="0" y="36"/>
                    <a:pt x="0" y="54"/>
                    <a:pt x="2" y="62"/>
                  </a:cubicBezTo>
                  <a:cubicBezTo>
                    <a:pt x="3" y="66"/>
                    <a:pt x="7" y="70"/>
                    <a:pt x="11" y="71"/>
                  </a:cubicBezTo>
                  <a:cubicBezTo>
                    <a:pt x="19" y="73"/>
                    <a:pt x="52" y="73"/>
                    <a:pt x="52" y="73"/>
                  </a:cubicBezTo>
                  <a:cubicBezTo>
                    <a:pt x="52" y="73"/>
                    <a:pt x="85" y="73"/>
                    <a:pt x="93" y="71"/>
                  </a:cubicBezTo>
                  <a:cubicBezTo>
                    <a:pt x="97" y="70"/>
                    <a:pt x="101" y="66"/>
                    <a:pt x="102" y="62"/>
                  </a:cubicBezTo>
                  <a:cubicBezTo>
                    <a:pt x="104" y="54"/>
                    <a:pt x="104" y="36"/>
                    <a:pt x="104" y="36"/>
                  </a:cubicBezTo>
                  <a:cubicBezTo>
                    <a:pt x="104" y="36"/>
                    <a:pt x="104" y="19"/>
                    <a:pt x="102" y="11"/>
                  </a:cubicBezTo>
                  <a:close/>
                  <a:moveTo>
                    <a:pt x="41" y="5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69" y="36"/>
                    <a:pt x="69" y="36"/>
                    <a:pt x="69" y="36"/>
                  </a:cubicBezTo>
                  <a:lnTo>
                    <a:pt x="41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158" name="Group 46">
            <a:extLst>
              <a:ext uri="{FF2B5EF4-FFF2-40B4-BE49-F238E27FC236}">
                <a16:creationId xmlns:a16="http://schemas.microsoft.com/office/drawing/2014/main" id="{EDE46ECD-5CCB-48F8-BBA8-2BA718857B4F}"/>
              </a:ext>
            </a:extLst>
          </p:cNvPr>
          <p:cNvGrpSpPr>
            <a:grpSpLocks/>
          </p:cNvGrpSpPr>
          <p:nvPr/>
        </p:nvGrpSpPr>
        <p:grpSpPr bwMode="auto">
          <a:xfrm>
            <a:off x="3755671" y="2526361"/>
            <a:ext cx="511673" cy="511673"/>
            <a:chOff x="2364" y="1525"/>
            <a:chExt cx="559" cy="558"/>
          </a:xfrm>
        </p:grpSpPr>
        <p:sp>
          <p:nvSpPr>
            <p:cNvPr id="159" name="Oval 47">
              <a:extLst>
                <a:ext uri="{FF2B5EF4-FFF2-40B4-BE49-F238E27FC236}">
                  <a16:creationId xmlns:a16="http://schemas.microsoft.com/office/drawing/2014/main" id="{CF4BBF21-7068-4B0B-91C4-A4A23BA48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1525"/>
              <a:ext cx="559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60" name="Freeform 48">
              <a:extLst>
                <a:ext uri="{FF2B5EF4-FFF2-40B4-BE49-F238E27FC236}">
                  <a16:creationId xmlns:a16="http://schemas.microsoft.com/office/drawing/2014/main" id="{BD8EB3BE-CA9F-44A9-8436-17E6DB7E4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1670"/>
              <a:ext cx="335" cy="285"/>
            </a:xfrm>
            <a:custGeom>
              <a:avLst/>
              <a:gdLst>
                <a:gd name="T0" fmla="*/ 115 w 120"/>
                <a:gd name="T1" fmla="*/ 46 h 102"/>
                <a:gd name="T2" fmla="*/ 114 w 120"/>
                <a:gd name="T3" fmla="*/ 46 h 102"/>
                <a:gd name="T4" fmla="*/ 78 w 120"/>
                <a:gd name="T5" fmla="*/ 53 h 102"/>
                <a:gd name="T6" fmla="*/ 115 w 120"/>
                <a:gd name="T7" fmla="*/ 58 h 102"/>
                <a:gd name="T8" fmla="*/ 120 w 120"/>
                <a:gd name="T9" fmla="*/ 52 h 102"/>
                <a:gd name="T10" fmla="*/ 115 w 120"/>
                <a:gd name="T11" fmla="*/ 46 h 102"/>
                <a:gd name="T12" fmla="*/ 104 w 120"/>
                <a:gd name="T13" fmla="*/ 81 h 102"/>
                <a:gd name="T14" fmla="*/ 70 w 120"/>
                <a:gd name="T15" fmla="*/ 68 h 102"/>
                <a:gd name="T16" fmla="*/ 98 w 120"/>
                <a:gd name="T17" fmla="*/ 92 h 102"/>
                <a:gd name="T18" fmla="*/ 99 w 120"/>
                <a:gd name="T19" fmla="*/ 92 h 102"/>
                <a:gd name="T20" fmla="*/ 105 w 120"/>
                <a:gd name="T21" fmla="*/ 89 h 102"/>
                <a:gd name="T22" fmla="*/ 104 w 120"/>
                <a:gd name="T23" fmla="*/ 81 h 102"/>
                <a:gd name="T24" fmla="*/ 104 w 120"/>
                <a:gd name="T25" fmla="*/ 24 h 102"/>
                <a:gd name="T26" fmla="*/ 105 w 120"/>
                <a:gd name="T27" fmla="*/ 16 h 102"/>
                <a:gd name="T28" fmla="*/ 99 w 120"/>
                <a:gd name="T29" fmla="*/ 13 h 102"/>
                <a:gd name="T30" fmla="*/ 98 w 120"/>
                <a:gd name="T31" fmla="*/ 14 h 102"/>
                <a:gd name="T32" fmla="*/ 70 w 120"/>
                <a:gd name="T33" fmla="*/ 37 h 102"/>
                <a:gd name="T34" fmla="*/ 104 w 120"/>
                <a:gd name="T35" fmla="*/ 24 h 102"/>
                <a:gd name="T36" fmla="*/ 28 w 120"/>
                <a:gd name="T37" fmla="*/ 75 h 102"/>
                <a:gd name="T38" fmla="*/ 12 w 120"/>
                <a:gd name="T39" fmla="*/ 91 h 102"/>
                <a:gd name="T40" fmla="*/ 9 w 120"/>
                <a:gd name="T41" fmla="*/ 91 h 102"/>
                <a:gd name="T42" fmla="*/ 3 w 120"/>
                <a:gd name="T43" fmla="*/ 95 h 102"/>
                <a:gd name="T44" fmla="*/ 7 w 120"/>
                <a:gd name="T45" fmla="*/ 102 h 102"/>
                <a:gd name="T46" fmla="*/ 13 w 120"/>
                <a:gd name="T47" fmla="*/ 102 h 102"/>
                <a:gd name="T48" fmla="*/ 38 w 120"/>
                <a:gd name="T49" fmla="*/ 81 h 102"/>
                <a:gd name="T50" fmla="*/ 67 w 120"/>
                <a:gd name="T51" fmla="*/ 9 h 102"/>
                <a:gd name="T52" fmla="*/ 63 w 120"/>
                <a:gd name="T53" fmla="*/ 1 h 102"/>
                <a:gd name="T54" fmla="*/ 55 w 120"/>
                <a:gd name="T55" fmla="*/ 5 h 102"/>
                <a:gd name="T56" fmla="*/ 35 w 120"/>
                <a:gd name="T57" fmla="*/ 59 h 102"/>
                <a:gd name="T58" fmla="*/ 34 w 120"/>
                <a:gd name="T59" fmla="*/ 59 h 102"/>
                <a:gd name="T60" fmla="*/ 13 w 120"/>
                <a:gd name="T61" fmla="*/ 4 h 102"/>
                <a:gd name="T62" fmla="*/ 5 w 120"/>
                <a:gd name="T63" fmla="*/ 1 h 102"/>
                <a:gd name="T64" fmla="*/ 1 w 120"/>
                <a:gd name="T65" fmla="*/ 9 h 102"/>
                <a:gd name="T66" fmla="*/ 28 w 120"/>
                <a:gd name="T67" fmla="*/ 7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02">
                  <a:moveTo>
                    <a:pt x="115" y="46"/>
                  </a:moveTo>
                  <a:cubicBezTo>
                    <a:pt x="115" y="46"/>
                    <a:pt x="115" y="46"/>
                    <a:pt x="114" y="46"/>
                  </a:cubicBezTo>
                  <a:cubicBezTo>
                    <a:pt x="110" y="46"/>
                    <a:pt x="77" y="50"/>
                    <a:pt x="78" y="53"/>
                  </a:cubicBezTo>
                  <a:cubicBezTo>
                    <a:pt x="80" y="57"/>
                    <a:pt x="100" y="58"/>
                    <a:pt x="115" y="58"/>
                  </a:cubicBezTo>
                  <a:cubicBezTo>
                    <a:pt x="118" y="58"/>
                    <a:pt x="120" y="55"/>
                    <a:pt x="120" y="52"/>
                  </a:cubicBezTo>
                  <a:cubicBezTo>
                    <a:pt x="120" y="49"/>
                    <a:pt x="118" y="47"/>
                    <a:pt x="115" y="46"/>
                  </a:cubicBezTo>
                  <a:moveTo>
                    <a:pt x="104" y="81"/>
                  </a:moveTo>
                  <a:cubicBezTo>
                    <a:pt x="91" y="74"/>
                    <a:pt x="73" y="66"/>
                    <a:pt x="70" y="68"/>
                  </a:cubicBezTo>
                  <a:cubicBezTo>
                    <a:pt x="67" y="70"/>
                    <a:pt x="94" y="89"/>
                    <a:pt x="98" y="92"/>
                  </a:cubicBezTo>
                  <a:cubicBezTo>
                    <a:pt x="98" y="92"/>
                    <a:pt x="98" y="92"/>
                    <a:pt x="99" y="92"/>
                  </a:cubicBezTo>
                  <a:cubicBezTo>
                    <a:pt x="101" y="93"/>
                    <a:pt x="104" y="92"/>
                    <a:pt x="105" y="89"/>
                  </a:cubicBezTo>
                  <a:cubicBezTo>
                    <a:pt x="107" y="87"/>
                    <a:pt x="106" y="83"/>
                    <a:pt x="104" y="81"/>
                  </a:cubicBezTo>
                  <a:moveTo>
                    <a:pt x="104" y="24"/>
                  </a:moveTo>
                  <a:cubicBezTo>
                    <a:pt x="106" y="22"/>
                    <a:pt x="107" y="19"/>
                    <a:pt x="105" y="16"/>
                  </a:cubicBezTo>
                  <a:cubicBezTo>
                    <a:pt x="104" y="14"/>
                    <a:pt x="101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4" y="16"/>
                    <a:pt x="67" y="35"/>
                    <a:pt x="70" y="37"/>
                  </a:cubicBezTo>
                  <a:cubicBezTo>
                    <a:pt x="73" y="39"/>
                    <a:pt x="91" y="31"/>
                    <a:pt x="104" y="24"/>
                  </a:cubicBezTo>
                  <a:close/>
                  <a:moveTo>
                    <a:pt x="28" y="75"/>
                  </a:moveTo>
                  <a:cubicBezTo>
                    <a:pt x="24" y="86"/>
                    <a:pt x="21" y="91"/>
                    <a:pt x="12" y="91"/>
                  </a:cubicBezTo>
                  <a:cubicBezTo>
                    <a:pt x="12" y="91"/>
                    <a:pt x="9" y="91"/>
                    <a:pt x="9" y="91"/>
                  </a:cubicBezTo>
                  <a:cubicBezTo>
                    <a:pt x="6" y="90"/>
                    <a:pt x="4" y="92"/>
                    <a:pt x="3" y="95"/>
                  </a:cubicBezTo>
                  <a:cubicBezTo>
                    <a:pt x="2" y="98"/>
                    <a:pt x="4" y="101"/>
                    <a:pt x="7" y="102"/>
                  </a:cubicBezTo>
                  <a:cubicBezTo>
                    <a:pt x="9" y="102"/>
                    <a:pt x="11" y="102"/>
                    <a:pt x="13" y="102"/>
                  </a:cubicBezTo>
                  <a:cubicBezTo>
                    <a:pt x="28" y="102"/>
                    <a:pt x="33" y="94"/>
                    <a:pt x="38" y="81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6"/>
                    <a:pt x="66" y="2"/>
                    <a:pt x="63" y="1"/>
                  </a:cubicBezTo>
                  <a:cubicBezTo>
                    <a:pt x="60" y="0"/>
                    <a:pt x="56" y="2"/>
                    <a:pt x="55" y="5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8" y="0"/>
                    <a:pt x="5" y="1"/>
                  </a:cubicBezTo>
                  <a:cubicBezTo>
                    <a:pt x="2" y="2"/>
                    <a:pt x="0" y="6"/>
                    <a:pt x="1" y="9"/>
                  </a:cubicBezTo>
                  <a:lnTo>
                    <a:pt x="28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161" name="Group 52">
            <a:extLst>
              <a:ext uri="{FF2B5EF4-FFF2-40B4-BE49-F238E27FC236}">
                <a16:creationId xmlns:a16="http://schemas.microsoft.com/office/drawing/2014/main" id="{8C76BDE4-0A63-43CE-9EDC-8626639AC457}"/>
              </a:ext>
            </a:extLst>
          </p:cNvPr>
          <p:cNvGrpSpPr>
            <a:grpSpLocks/>
          </p:cNvGrpSpPr>
          <p:nvPr/>
        </p:nvGrpSpPr>
        <p:grpSpPr bwMode="auto">
          <a:xfrm>
            <a:off x="3750558" y="1860990"/>
            <a:ext cx="511673" cy="511673"/>
            <a:chOff x="2601" y="1879"/>
            <a:chExt cx="558" cy="559"/>
          </a:xfrm>
        </p:grpSpPr>
        <p:sp>
          <p:nvSpPr>
            <p:cNvPr id="162" name="Freeform 53">
              <a:extLst>
                <a:ext uri="{FF2B5EF4-FFF2-40B4-BE49-F238E27FC236}">
                  <a16:creationId xmlns:a16="http://schemas.microsoft.com/office/drawing/2014/main" id="{F4352C3B-B34A-42D2-8E55-81F6B8AC9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" y="1879"/>
              <a:ext cx="558" cy="559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63" name="Freeform 54">
              <a:extLst>
                <a:ext uri="{FF2B5EF4-FFF2-40B4-BE49-F238E27FC236}">
                  <a16:creationId xmlns:a16="http://schemas.microsoft.com/office/drawing/2014/main" id="{E2EC353A-6AFC-42BC-BFEA-DA090C119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024"/>
              <a:ext cx="334" cy="286"/>
            </a:xfrm>
            <a:custGeom>
              <a:avLst/>
              <a:gdLst>
                <a:gd name="T0" fmla="*/ 115 w 120"/>
                <a:gd name="T1" fmla="*/ 46 h 102"/>
                <a:gd name="T2" fmla="*/ 114 w 120"/>
                <a:gd name="T3" fmla="*/ 46 h 102"/>
                <a:gd name="T4" fmla="*/ 78 w 120"/>
                <a:gd name="T5" fmla="*/ 53 h 102"/>
                <a:gd name="T6" fmla="*/ 115 w 120"/>
                <a:gd name="T7" fmla="*/ 58 h 102"/>
                <a:gd name="T8" fmla="*/ 120 w 120"/>
                <a:gd name="T9" fmla="*/ 52 h 102"/>
                <a:gd name="T10" fmla="*/ 115 w 120"/>
                <a:gd name="T11" fmla="*/ 46 h 102"/>
                <a:gd name="T12" fmla="*/ 104 w 120"/>
                <a:gd name="T13" fmla="*/ 81 h 102"/>
                <a:gd name="T14" fmla="*/ 70 w 120"/>
                <a:gd name="T15" fmla="*/ 68 h 102"/>
                <a:gd name="T16" fmla="*/ 98 w 120"/>
                <a:gd name="T17" fmla="*/ 92 h 102"/>
                <a:gd name="T18" fmla="*/ 99 w 120"/>
                <a:gd name="T19" fmla="*/ 92 h 102"/>
                <a:gd name="T20" fmla="*/ 105 w 120"/>
                <a:gd name="T21" fmla="*/ 89 h 102"/>
                <a:gd name="T22" fmla="*/ 104 w 120"/>
                <a:gd name="T23" fmla="*/ 81 h 102"/>
                <a:gd name="T24" fmla="*/ 104 w 120"/>
                <a:gd name="T25" fmla="*/ 24 h 102"/>
                <a:gd name="T26" fmla="*/ 105 w 120"/>
                <a:gd name="T27" fmla="*/ 16 h 102"/>
                <a:gd name="T28" fmla="*/ 99 w 120"/>
                <a:gd name="T29" fmla="*/ 13 h 102"/>
                <a:gd name="T30" fmla="*/ 98 w 120"/>
                <a:gd name="T31" fmla="*/ 14 h 102"/>
                <a:gd name="T32" fmla="*/ 70 w 120"/>
                <a:gd name="T33" fmla="*/ 37 h 102"/>
                <a:gd name="T34" fmla="*/ 104 w 120"/>
                <a:gd name="T35" fmla="*/ 24 h 102"/>
                <a:gd name="T36" fmla="*/ 28 w 120"/>
                <a:gd name="T37" fmla="*/ 75 h 102"/>
                <a:gd name="T38" fmla="*/ 12 w 120"/>
                <a:gd name="T39" fmla="*/ 91 h 102"/>
                <a:gd name="T40" fmla="*/ 9 w 120"/>
                <a:gd name="T41" fmla="*/ 91 h 102"/>
                <a:gd name="T42" fmla="*/ 3 w 120"/>
                <a:gd name="T43" fmla="*/ 95 h 102"/>
                <a:gd name="T44" fmla="*/ 7 w 120"/>
                <a:gd name="T45" fmla="*/ 102 h 102"/>
                <a:gd name="T46" fmla="*/ 13 w 120"/>
                <a:gd name="T47" fmla="*/ 102 h 102"/>
                <a:gd name="T48" fmla="*/ 38 w 120"/>
                <a:gd name="T49" fmla="*/ 81 h 102"/>
                <a:gd name="T50" fmla="*/ 67 w 120"/>
                <a:gd name="T51" fmla="*/ 9 h 102"/>
                <a:gd name="T52" fmla="*/ 63 w 120"/>
                <a:gd name="T53" fmla="*/ 1 h 102"/>
                <a:gd name="T54" fmla="*/ 55 w 120"/>
                <a:gd name="T55" fmla="*/ 5 h 102"/>
                <a:gd name="T56" fmla="*/ 35 w 120"/>
                <a:gd name="T57" fmla="*/ 59 h 102"/>
                <a:gd name="T58" fmla="*/ 34 w 120"/>
                <a:gd name="T59" fmla="*/ 59 h 102"/>
                <a:gd name="T60" fmla="*/ 13 w 120"/>
                <a:gd name="T61" fmla="*/ 4 h 102"/>
                <a:gd name="T62" fmla="*/ 5 w 120"/>
                <a:gd name="T63" fmla="*/ 1 h 102"/>
                <a:gd name="T64" fmla="*/ 1 w 120"/>
                <a:gd name="T65" fmla="*/ 9 h 102"/>
                <a:gd name="T66" fmla="*/ 28 w 120"/>
                <a:gd name="T67" fmla="*/ 7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02">
                  <a:moveTo>
                    <a:pt x="115" y="46"/>
                  </a:moveTo>
                  <a:cubicBezTo>
                    <a:pt x="115" y="46"/>
                    <a:pt x="115" y="46"/>
                    <a:pt x="114" y="46"/>
                  </a:cubicBezTo>
                  <a:cubicBezTo>
                    <a:pt x="110" y="46"/>
                    <a:pt x="77" y="50"/>
                    <a:pt x="78" y="53"/>
                  </a:cubicBezTo>
                  <a:cubicBezTo>
                    <a:pt x="80" y="57"/>
                    <a:pt x="100" y="58"/>
                    <a:pt x="115" y="58"/>
                  </a:cubicBezTo>
                  <a:cubicBezTo>
                    <a:pt x="118" y="58"/>
                    <a:pt x="120" y="55"/>
                    <a:pt x="120" y="52"/>
                  </a:cubicBezTo>
                  <a:cubicBezTo>
                    <a:pt x="120" y="49"/>
                    <a:pt x="118" y="47"/>
                    <a:pt x="115" y="46"/>
                  </a:cubicBezTo>
                  <a:moveTo>
                    <a:pt x="104" y="81"/>
                  </a:moveTo>
                  <a:cubicBezTo>
                    <a:pt x="91" y="74"/>
                    <a:pt x="73" y="66"/>
                    <a:pt x="70" y="68"/>
                  </a:cubicBezTo>
                  <a:cubicBezTo>
                    <a:pt x="67" y="70"/>
                    <a:pt x="94" y="89"/>
                    <a:pt x="98" y="92"/>
                  </a:cubicBezTo>
                  <a:cubicBezTo>
                    <a:pt x="98" y="92"/>
                    <a:pt x="98" y="92"/>
                    <a:pt x="99" y="92"/>
                  </a:cubicBezTo>
                  <a:cubicBezTo>
                    <a:pt x="101" y="93"/>
                    <a:pt x="104" y="92"/>
                    <a:pt x="105" y="89"/>
                  </a:cubicBezTo>
                  <a:cubicBezTo>
                    <a:pt x="107" y="87"/>
                    <a:pt x="106" y="83"/>
                    <a:pt x="104" y="81"/>
                  </a:cubicBezTo>
                  <a:moveTo>
                    <a:pt x="104" y="24"/>
                  </a:moveTo>
                  <a:cubicBezTo>
                    <a:pt x="106" y="22"/>
                    <a:pt x="107" y="19"/>
                    <a:pt x="105" y="16"/>
                  </a:cubicBezTo>
                  <a:cubicBezTo>
                    <a:pt x="104" y="14"/>
                    <a:pt x="101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4" y="16"/>
                    <a:pt x="67" y="35"/>
                    <a:pt x="70" y="37"/>
                  </a:cubicBezTo>
                  <a:cubicBezTo>
                    <a:pt x="73" y="39"/>
                    <a:pt x="91" y="31"/>
                    <a:pt x="104" y="24"/>
                  </a:cubicBezTo>
                  <a:close/>
                  <a:moveTo>
                    <a:pt x="28" y="75"/>
                  </a:moveTo>
                  <a:cubicBezTo>
                    <a:pt x="24" y="86"/>
                    <a:pt x="21" y="91"/>
                    <a:pt x="12" y="91"/>
                  </a:cubicBezTo>
                  <a:cubicBezTo>
                    <a:pt x="12" y="91"/>
                    <a:pt x="9" y="91"/>
                    <a:pt x="9" y="91"/>
                  </a:cubicBezTo>
                  <a:cubicBezTo>
                    <a:pt x="6" y="90"/>
                    <a:pt x="4" y="92"/>
                    <a:pt x="3" y="95"/>
                  </a:cubicBezTo>
                  <a:cubicBezTo>
                    <a:pt x="2" y="98"/>
                    <a:pt x="4" y="101"/>
                    <a:pt x="7" y="102"/>
                  </a:cubicBezTo>
                  <a:cubicBezTo>
                    <a:pt x="9" y="102"/>
                    <a:pt x="11" y="102"/>
                    <a:pt x="13" y="102"/>
                  </a:cubicBezTo>
                  <a:cubicBezTo>
                    <a:pt x="28" y="102"/>
                    <a:pt x="33" y="94"/>
                    <a:pt x="38" y="81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6"/>
                    <a:pt x="66" y="2"/>
                    <a:pt x="63" y="1"/>
                  </a:cubicBezTo>
                  <a:cubicBezTo>
                    <a:pt x="60" y="0"/>
                    <a:pt x="56" y="2"/>
                    <a:pt x="55" y="5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8" y="0"/>
                    <a:pt x="5" y="1"/>
                  </a:cubicBezTo>
                  <a:cubicBezTo>
                    <a:pt x="2" y="2"/>
                    <a:pt x="0" y="6"/>
                    <a:pt x="1" y="9"/>
                  </a:cubicBezTo>
                  <a:lnTo>
                    <a:pt x="28" y="75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  <p:grpSp>
        <p:nvGrpSpPr>
          <p:cNvPr id="164" name="Group 57">
            <a:extLst>
              <a:ext uri="{FF2B5EF4-FFF2-40B4-BE49-F238E27FC236}">
                <a16:creationId xmlns:a16="http://schemas.microsoft.com/office/drawing/2014/main" id="{829F9828-677D-427A-87E5-FC253A9E000D}"/>
              </a:ext>
            </a:extLst>
          </p:cNvPr>
          <p:cNvGrpSpPr>
            <a:grpSpLocks/>
          </p:cNvGrpSpPr>
          <p:nvPr/>
        </p:nvGrpSpPr>
        <p:grpSpPr bwMode="auto">
          <a:xfrm>
            <a:off x="2374268" y="2516209"/>
            <a:ext cx="511673" cy="511673"/>
            <a:chOff x="1474" y="1754"/>
            <a:chExt cx="558" cy="558"/>
          </a:xfrm>
        </p:grpSpPr>
        <p:sp>
          <p:nvSpPr>
            <p:cNvPr id="165" name="Oval 58">
              <a:extLst>
                <a:ext uri="{FF2B5EF4-FFF2-40B4-BE49-F238E27FC236}">
                  <a16:creationId xmlns:a16="http://schemas.microsoft.com/office/drawing/2014/main" id="{4A05DD40-C207-40EE-B18B-1F179D9B1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754"/>
              <a:ext cx="558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66" name="Freeform 59">
              <a:extLst>
                <a:ext uri="{FF2B5EF4-FFF2-40B4-BE49-F238E27FC236}">
                  <a16:creationId xmlns:a16="http://schemas.microsoft.com/office/drawing/2014/main" id="{74D63469-1CA3-4D8D-B128-F1FCD8AAC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905"/>
              <a:ext cx="318" cy="256"/>
            </a:xfrm>
            <a:custGeom>
              <a:avLst/>
              <a:gdLst>
                <a:gd name="T0" fmla="*/ 110 w 114"/>
                <a:gd name="T1" fmla="*/ 2 h 92"/>
                <a:gd name="T2" fmla="*/ 96 w 114"/>
                <a:gd name="T3" fmla="*/ 7 h 92"/>
                <a:gd name="T4" fmla="*/ 79 w 114"/>
                <a:gd name="T5" fmla="*/ 0 h 92"/>
                <a:gd name="T6" fmla="*/ 56 w 114"/>
                <a:gd name="T7" fmla="*/ 23 h 92"/>
                <a:gd name="T8" fmla="*/ 56 w 114"/>
                <a:gd name="T9" fmla="*/ 29 h 92"/>
                <a:gd name="T10" fmla="*/ 8 w 114"/>
                <a:gd name="T11" fmla="*/ 4 h 92"/>
                <a:gd name="T12" fmla="*/ 5 w 114"/>
                <a:gd name="T13" fmla="*/ 16 h 92"/>
                <a:gd name="T14" fmla="*/ 16 w 114"/>
                <a:gd name="T15" fmla="*/ 35 h 92"/>
                <a:gd name="T16" fmla="*/ 5 w 114"/>
                <a:gd name="T17" fmla="*/ 32 h 92"/>
                <a:gd name="T18" fmla="*/ 5 w 114"/>
                <a:gd name="T19" fmla="*/ 33 h 92"/>
                <a:gd name="T20" fmla="*/ 24 w 114"/>
                <a:gd name="T21" fmla="*/ 55 h 92"/>
                <a:gd name="T22" fmla="*/ 18 w 114"/>
                <a:gd name="T23" fmla="*/ 56 h 92"/>
                <a:gd name="T24" fmla="*/ 13 w 114"/>
                <a:gd name="T25" fmla="*/ 56 h 92"/>
                <a:gd name="T26" fmla="*/ 35 w 114"/>
                <a:gd name="T27" fmla="*/ 72 h 92"/>
                <a:gd name="T28" fmla="*/ 6 w 114"/>
                <a:gd name="T29" fmla="*/ 82 h 92"/>
                <a:gd name="T30" fmla="*/ 0 w 114"/>
                <a:gd name="T31" fmla="*/ 82 h 92"/>
                <a:gd name="T32" fmla="*/ 36 w 114"/>
                <a:gd name="T33" fmla="*/ 92 h 92"/>
                <a:gd name="T34" fmla="*/ 102 w 114"/>
                <a:gd name="T35" fmla="*/ 26 h 92"/>
                <a:gd name="T36" fmla="*/ 102 w 114"/>
                <a:gd name="T37" fmla="*/ 23 h 92"/>
                <a:gd name="T38" fmla="*/ 114 w 114"/>
                <a:gd name="T39" fmla="*/ 11 h 92"/>
                <a:gd name="T40" fmla="*/ 100 w 114"/>
                <a:gd name="T41" fmla="*/ 15 h 92"/>
                <a:gd name="T42" fmla="*/ 110 w 114"/>
                <a:gd name="T43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92">
                  <a:moveTo>
                    <a:pt x="110" y="2"/>
                  </a:moveTo>
                  <a:cubicBezTo>
                    <a:pt x="106" y="4"/>
                    <a:pt x="101" y="6"/>
                    <a:pt x="96" y="7"/>
                  </a:cubicBezTo>
                  <a:cubicBezTo>
                    <a:pt x="91" y="3"/>
                    <a:pt x="85" y="0"/>
                    <a:pt x="79" y="0"/>
                  </a:cubicBezTo>
                  <a:cubicBezTo>
                    <a:pt x="66" y="0"/>
                    <a:pt x="56" y="10"/>
                    <a:pt x="56" y="23"/>
                  </a:cubicBezTo>
                  <a:cubicBezTo>
                    <a:pt x="56" y="25"/>
                    <a:pt x="56" y="27"/>
                    <a:pt x="56" y="29"/>
                  </a:cubicBezTo>
                  <a:cubicBezTo>
                    <a:pt x="37" y="28"/>
                    <a:pt x="20" y="18"/>
                    <a:pt x="8" y="4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5" y="24"/>
                    <a:pt x="9" y="31"/>
                    <a:pt x="16" y="35"/>
                  </a:cubicBezTo>
                  <a:cubicBezTo>
                    <a:pt x="12" y="35"/>
                    <a:pt x="8" y="34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5" y="44"/>
                    <a:pt x="13" y="53"/>
                    <a:pt x="24" y="55"/>
                  </a:cubicBezTo>
                  <a:cubicBezTo>
                    <a:pt x="22" y="56"/>
                    <a:pt x="20" y="56"/>
                    <a:pt x="18" y="56"/>
                  </a:cubicBezTo>
                  <a:cubicBezTo>
                    <a:pt x="16" y="56"/>
                    <a:pt x="15" y="56"/>
                    <a:pt x="13" y="56"/>
                  </a:cubicBezTo>
                  <a:cubicBezTo>
                    <a:pt x="16" y="65"/>
                    <a:pt x="25" y="72"/>
                    <a:pt x="35" y="72"/>
                  </a:cubicBezTo>
                  <a:cubicBezTo>
                    <a:pt x="27" y="78"/>
                    <a:pt x="17" y="82"/>
                    <a:pt x="6" y="82"/>
                  </a:cubicBezTo>
                  <a:cubicBezTo>
                    <a:pt x="4" y="82"/>
                    <a:pt x="2" y="82"/>
                    <a:pt x="0" y="82"/>
                  </a:cubicBezTo>
                  <a:cubicBezTo>
                    <a:pt x="11" y="88"/>
                    <a:pt x="23" y="92"/>
                    <a:pt x="36" y="92"/>
                  </a:cubicBezTo>
                  <a:cubicBezTo>
                    <a:pt x="79" y="92"/>
                    <a:pt x="102" y="57"/>
                    <a:pt x="102" y="26"/>
                  </a:cubicBezTo>
                  <a:cubicBezTo>
                    <a:pt x="102" y="25"/>
                    <a:pt x="102" y="24"/>
                    <a:pt x="102" y="23"/>
                  </a:cubicBezTo>
                  <a:cubicBezTo>
                    <a:pt x="106" y="20"/>
                    <a:pt x="110" y="16"/>
                    <a:pt x="114" y="11"/>
                  </a:cubicBezTo>
                  <a:cubicBezTo>
                    <a:pt x="109" y="13"/>
                    <a:pt x="105" y="14"/>
                    <a:pt x="100" y="15"/>
                  </a:cubicBezTo>
                  <a:cubicBezTo>
                    <a:pt x="105" y="12"/>
                    <a:pt x="109" y="7"/>
                    <a:pt x="1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>
                <a:solidFill>
                  <a:srgbClr val="314051"/>
                </a:solidFill>
                <a:latin typeface="MA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3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7B615-1076-484C-B2C7-AD98F928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377C57-9C45-4D58-BA89-CFC71CCBB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fr-FR" b="1" dirty="0">
                <a:solidFill>
                  <a:schemeClr val="bg2"/>
                </a:solidFill>
              </a:rPr>
              <a:t>Pied de page</a:t>
            </a:r>
          </a:p>
          <a:p>
            <a:pPr lvl="1"/>
            <a:r>
              <a:rPr lang="fr-FR" dirty="0"/>
              <a:t>Pour changer le pied de page </a:t>
            </a:r>
          </a:p>
          <a:p>
            <a:pPr lvl="3"/>
            <a:r>
              <a:rPr lang="fr-FR" dirty="0"/>
              <a:t>Cliquer sur « Insertion » </a:t>
            </a:r>
          </a:p>
          <a:p>
            <a:pPr lvl="3"/>
            <a:r>
              <a:rPr lang="fr-FR" dirty="0"/>
              <a:t>Cliquer sur « En-tête et pied de page »</a:t>
            </a:r>
          </a:p>
          <a:p>
            <a:pPr lvl="3"/>
            <a:r>
              <a:rPr lang="fr-FR" dirty="0"/>
              <a:t>Modifier le pied de page (nom de la présentation)</a:t>
            </a:r>
          </a:p>
          <a:p>
            <a:pPr lvl="3"/>
            <a:r>
              <a:rPr lang="fr-FR" dirty="0"/>
              <a:t>Sélectionner « Appliquer partout »</a:t>
            </a:r>
          </a:p>
          <a:p>
            <a:pPr>
              <a:spcBef>
                <a:spcPts val="1800"/>
              </a:spcBef>
            </a:pPr>
            <a:r>
              <a:rPr lang="fr-FR" b="1" dirty="0">
                <a:solidFill>
                  <a:schemeClr val="bg2"/>
                </a:solidFill>
              </a:rPr>
              <a:t>Graphique</a:t>
            </a:r>
          </a:p>
          <a:p>
            <a:pPr lvl="1"/>
            <a:r>
              <a:rPr lang="fr-FR" dirty="0"/>
              <a:t>Pour insérer un modèle de graphique :</a:t>
            </a:r>
          </a:p>
          <a:p>
            <a:pPr lvl="3"/>
            <a:r>
              <a:rPr lang="fr-FR" dirty="0"/>
              <a:t>Copier-coller la diapositive qui contient un graphique que vous souhaitez personnaliser</a:t>
            </a:r>
          </a:p>
          <a:p>
            <a:pPr lvl="3"/>
            <a:r>
              <a:rPr lang="fr-FR" dirty="0"/>
              <a:t>Pour la mise en page, double-cliquer sur le graphique pour le mettre à jour </a:t>
            </a:r>
          </a:p>
          <a:p>
            <a:pPr lvl="3"/>
            <a:r>
              <a:rPr lang="fr-FR" dirty="0"/>
              <a:t>Pour les données, clic droit sur le graphique, et sélectionner « Modifier les données »</a:t>
            </a:r>
          </a:p>
          <a:p>
            <a:pPr lvl="3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603D22-2C69-470E-9E8B-2FD0F61AFF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F28308C8-2F5B-4380-A842-F39A8C9C5CE3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02/10/2019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53E7E-F803-430F-9251-482F135EFA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FAC3829-CF98-40EA-BEED-0B119F718E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5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B4B5CC-0596-406C-BA62-AFC30B5C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10490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D590269C-D8AA-4C76-9B03-0373353C59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D590269C-D8AA-4C76-9B03-0373353C5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0091175-84C9-4912-AB5A-3627B2D2AE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400" dirty="0">
              <a:latin typeface="MAIF Medium" panose="020B0603020200030B04" pitchFamily="34" charset="0"/>
              <a:ea typeface="+mj-ea"/>
              <a:cs typeface="+mj-cs"/>
              <a:sym typeface="MAIF Medium" panose="020B0603020200030B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7893C8-0D71-4C75-AD60-2287126A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856E09-89E8-445A-B924-93511459C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Installation du modèle MAIF par défaut</a:t>
            </a:r>
          </a:p>
          <a:p>
            <a:pPr lvl="1"/>
            <a:r>
              <a:rPr lang="fr-FR" dirty="0"/>
              <a:t>Dans l’onglet « Création »,</a:t>
            </a:r>
            <a:br>
              <a:rPr lang="fr-FR" dirty="0"/>
            </a:br>
            <a:r>
              <a:rPr lang="fr-FR" dirty="0"/>
              <a:t>déployez la fenêtre des thèmes</a:t>
            </a:r>
            <a:br>
              <a:rPr lang="fr-FR" dirty="0"/>
            </a:br>
            <a:r>
              <a:rPr lang="fr-FR" dirty="0"/>
              <a:t>en cliquant sur la flèche pointant vers le bas :</a:t>
            </a:r>
          </a:p>
          <a:p>
            <a:pPr lvl="1">
              <a:spcBef>
                <a:spcPts val="6750"/>
              </a:spcBef>
            </a:pPr>
            <a:r>
              <a:rPr lang="fr-FR" dirty="0"/>
              <a:t>Dans cette nouvelle fenêtre,</a:t>
            </a:r>
            <a:br>
              <a:rPr lang="fr-FR" dirty="0"/>
            </a:br>
            <a:r>
              <a:rPr lang="fr-FR" dirty="0"/>
              <a:t>cliquer sur « Rechercher les thèmes »</a:t>
            </a:r>
          </a:p>
          <a:p>
            <a:pPr lvl="3"/>
            <a:r>
              <a:rPr lang="fr-FR" dirty="0"/>
              <a:t>Parcourir l’ordinateur et sélectionner le fichier</a:t>
            </a:r>
            <a:br>
              <a:rPr lang="fr-FR" dirty="0"/>
            </a:br>
            <a:r>
              <a:rPr lang="fr-FR" dirty="0"/>
              <a:t>« MAIF – Template Corporate.potx »</a:t>
            </a:r>
          </a:p>
          <a:p>
            <a:pPr lvl="3"/>
            <a:r>
              <a:rPr lang="fr-FR" dirty="0"/>
              <a:t>Cliquer sur « Appliquer »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7589679-1973-4785-BA33-9A6E5092C9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251913-1703-4777-83CC-ABB2FE51FC81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37DEB98-C6DD-4B81-8BB3-A1FDA2F4C6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982FC17-3B68-4A32-A34D-19109E4FA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A5592-E3A5-4855-928B-BB8B5DF8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0.5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D058A5A-9777-446D-9A04-5C94956A31F6}"/>
              </a:ext>
            </a:extLst>
          </p:cNvPr>
          <p:cNvGrpSpPr/>
          <p:nvPr/>
        </p:nvGrpSpPr>
        <p:grpSpPr>
          <a:xfrm>
            <a:off x="572194" y="2453617"/>
            <a:ext cx="4245482" cy="556727"/>
            <a:chOff x="458126" y="2047397"/>
            <a:chExt cx="8148826" cy="106858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6B9FF11-5DEA-4F61-8F0F-69312BF2B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128" y="2047397"/>
              <a:ext cx="8077200" cy="981075"/>
            </a:xfrm>
            <a:prstGeom prst="rect">
              <a:avLst/>
            </a:prstGeom>
          </p:spPr>
        </p:pic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4887699-540C-413A-8D38-60600FD4A135}"/>
                </a:ext>
              </a:extLst>
            </p:cNvPr>
            <p:cNvSpPr/>
            <p:nvPr/>
          </p:nvSpPr>
          <p:spPr>
            <a:xfrm>
              <a:off x="458126" y="2047397"/>
              <a:ext cx="8077201" cy="981075"/>
            </a:xfrm>
            <a:custGeom>
              <a:avLst/>
              <a:gdLst>
                <a:gd name="connsiteX0" fmla="*/ 0 w 8077201"/>
                <a:gd name="connsiteY0" fmla="*/ 0 h 981075"/>
                <a:gd name="connsiteX1" fmla="*/ 8077201 w 8077201"/>
                <a:gd name="connsiteY1" fmla="*/ 0 h 981075"/>
                <a:gd name="connsiteX2" fmla="*/ 8077201 w 8077201"/>
                <a:gd name="connsiteY2" fmla="*/ 755574 h 981075"/>
                <a:gd name="connsiteX3" fmla="*/ 8041726 w 8077201"/>
                <a:gd name="connsiteY3" fmla="*/ 731656 h 981075"/>
                <a:gd name="connsiteX4" fmla="*/ 7973470 w 8077201"/>
                <a:gd name="connsiteY4" fmla="*/ 717876 h 981075"/>
                <a:gd name="connsiteX5" fmla="*/ 7798114 w 8077201"/>
                <a:gd name="connsiteY5" fmla="*/ 893231 h 981075"/>
                <a:gd name="connsiteX6" fmla="*/ 7811895 w 8077201"/>
                <a:gd name="connsiteY6" fmla="*/ 961487 h 981075"/>
                <a:gd name="connsiteX7" fmla="*/ 7825101 w 8077201"/>
                <a:gd name="connsiteY7" fmla="*/ 981075 h 981075"/>
                <a:gd name="connsiteX8" fmla="*/ 0 w 8077201"/>
                <a:gd name="connsiteY8" fmla="*/ 9810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7201" h="981075">
                  <a:moveTo>
                    <a:pt x="0" y="0"/>
                  </a:moveTo>
                  <a:lnTo>
                    <a:pt x="8077201" y="0"/>
                  </a:lnTo>
                  <a:lnTo>
                    <a:pt x="8077201" y="755574"/>
                  </a:lnTo>
                  <a:lnTo>
                    <a:pt x="8041726" y="731656"/>
                  </a:lnTo>
                  <a:cubicBezTo>
                    <a:pt x="8020747" y="722783"/>
                    <a:pt x="7997682" y="717876"/>
                    <a:pt x="7973470" y="717876"/>
                  </a:cubicBezTo>
                  <a:cubicBezTo>
                    <a:pt x="7876624" y="717876"/>
                    <a:pt x="7798114" y="796385"/>
                    <a:pt x="7798114" y="893231"/>
                  </a:cubicBezTo>
                  <a:cubicBezTo>
                    <a:pt x="7798114" y="917443"/>
                    <a:pt x="7803021" y="940508"/>
                    <a:pt x="7811895" y="961487"/>
                  </a:cubicBezTo>
                  <a:lnTo>
                    <a:pt x="7825101" y="981075"/>
                  </a:lnTo>
                  <a:lnTo>
                    <a:pt x="0" y="981075"/>
                  </a:lnTo>
                  <a:close/>
                </a:path>
              </a:pathLst>
            </a:custGeom>
            <a:solidFill>
              <a:schemeClr val="bg1">
                <a:lumMod val="75000"/>
                <a:alpha val="65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35868DB-63BC-41AF-831A-06F88A53802D}"/>
                </a:ext>
              </a:extLst>
            </p:cNvPr>
            <p:cNvSpPr/>
            <p:nvPr/>
          </p:nvSpPr>
          <p:spPr>
            <a:xfrm>
              <a:off x="8256240" y="2765273"/>
              <a:ext cx="350712" cy="35071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FD15AFF-E170-4E77-BA10-C27DBA0E2111}"/>
              </a:ext>
            </a:extLst>
          </p:cNvPr>
          <p:cNvGrpSpPr/>
          <p:nvPr/>
        </p:nvGrpSpPr>
        <p:grpSpPr>
          <a:xfrm>
            <a:off x="572194" y="4408786"/>
            <a:ext cx="3387455" cy="1123334"/>
            <a:chOff x="439878" y="4010504"/>
            <a:chExt cx="6880258" cy="2281603"/>
          </a:xfrm>
        </p:grpSpPr>
        <p:pic>
          <p:nvPicPr>
            <p:cNvPr id="16" name="Image 15" descr="Une image contenant capture d’écran&#10;&#10;Description générée avec un niveau de confiance très élevé">
              <a:extLst>
                <a:ext uri="{FF2B5EF4-FFF2-40B4-BE49-F238E27FC236}">
                  <a16:creationId xmlns:a16="http://schemas.microsoft.com/office/drawing/2014/main" id="{D8A94C4A-6D12-4C30-A1AE-CB68CB879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7021" y="4010504"/>
              <a:ext cx="6873115" cy="2281603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22E0CCE7-7758-4E87-BE8A-EB8DED111BC0}"/>
                </a:ext>
              </a:extLst>
            </p:cNvPr>
            <p:cNvSpPr/>
            <p:nvPr/>
          </p:nvSpPr>
          <p:spPr>
            <a:xfrm>
              <a:off x="447021" y="4010504"/>
              <a:ext cx="6873115" cy="2281603"/>
            </a:xfrm>
            <a:custGeom>
              <a:avLst/>
              <a:gdLst>
                <a:gd name="connsiteX0" fmla="*/ 0 w 6873115"/>
                <a:gd name="connsiteY0" fmla="*/ 0 h 2281603"/>
                <a:gd name="connsiteX1" fmla="*/ 6873115 w 6873115"/>
                <a:gd name="connsiteY1" fmla="*/ 0 h 2281603"/>
                <a:gd name="connsiteX2" fmla="*/ 6873115 w 6873115"/>
                <a:gd name="connsiteY2" fmla="*/ 2281603 h 2281603"/>
                <a:gd name="connsiteX3" fmla="*/ 0 w 6873115"/>
                <a:gd name="connsiteY3" fmla="*/ 2281603 h 2281603"/>
                <a:gd name="connsiteX4" fmla="*/ 0 w 6873115"/>
                <a:gd name="connsiteY4" fmla="*/ 2138836 h 2281603"/>
                <a:gd name="connsiteX5" fmla="*/ 1040468 w 6873115"/>
                <a:gd name="connsiteY5" fmla="*/ 2138836 h 2281603"/>
                <a:gd name="connsiteX6" fmla="*/ 1040468 w 6873115"/>
                <a:gd name="connsiteY6" fmla="*/ 1955956 h 2281603"/>
                <a:gd name="connsiteX7" fmla="*/ 0 w 6873115"/>
                <a:gd name="connsiteY7" fmla="*/ 1955956 h 228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3115" h="2281603">
                  <a:moveTo>
                    <a:pt x="0" y="0"/>
                  </a:moveTo>
                  <a:lnTo>
                    <a:pt x="6873115" y="0"/>
                  </a:lnTo>
                  <a:lnTo>
                    <a:pt x="6873115" y="2281603"/>
                  </a:lnTo>
                  <a:lnTo>
                    <a:pt x="0" y="2281603"/>
                  </a:lnTo>
                  <a:lnTo>
                    <a:pt x="0" y="2138836"/>
                  </a:lnTo>
                  <a:lnTo>
                    <a:pt x="1040468" y="2138836"/>
                  </a:lnTo>
                  <a:lnTo>
                    <a:pt x="1040468" y="1955956"/>
                  </a:lnTo>
                  <a:lnTo>
                    <a:pt x="0" y="1955956"/>
                  </a:lnTo>
                  <a:close/>
                </a:path>
              </a:pathLst>
            </a:custGeom>
            <a:solidFill>
              <a:schemeClr val="bg1">
                <a:lumMod val="75000"/>
                <a:alpha val="65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00BD6D-0D58-47C1-8A1C-9B4E0DA1F0F1}"/>
                </a:ext>
              </a:extLst>
            </p:cNvPr>
            <p:cNvSpPr/>
            <p:nvPr/>
          </p:nvSpPr>
          <p:spPr>
            <a:xfrm>
              <a:off x="439878" y="5966460"/>
              <a:ext cx="1040468" cy="182880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59AA861-18CE-4D1A-AEDB-85E739820803}"/>
              </a:ext>
            </a:extLst>
          </p:cNvPr>
          <p:cNvSpPr/>
          <p:nvPr/>
        </p:nvSpPr>
        <p:spPr>
          <a:xfrm>
            <a:off x="5455263" y="1296862"/>
            <a:ext cx="3383937" cy="398865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40" name="Espace réservé du texte 5">
            <a:extLst>
              <a:ext uri="{FF2B5EF4-FFF2-40B4-BE49-F238E27FC236}">
                <a16:creationId xmlns:a16="http://schemas.microsoft.com/office/drawing/2014/main" id="{22F9B50C-C26D-4E5B-AD2F-42FB2BEBE041}"/>
              </a:ext>
            </a:extLst>
          </p:cNvPr>
          <p:cNvSpPr txBox="1">
            <a:spLocks/>
          </p:cNvSpPr>
          <p:nvPr/>
        </p:nvSpPr>
        <p:spPr>
          <a:xfrm>
            <a:off x="5775795" y="1570207"/>
            <a:ext cx="2742873" cy="3441968"/>
          </a:xfrm>
          <a:prstGeom prst="rect">
            <a:avLst/>
          </a:prstGeom>
        </p:spPr>
        <p:txBody>
          <a:bodyPr vert="horz" wrap="square" lIns="0" tIns="34290" rIns="68580" bIns="34290" rtlCol="0">
            <a:sp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9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>
                <a:solidFill>
                  <a:schemeClr val="bg2"/>
                </a:solidFill>
              </a:rPr>
              <a:t>Attention</a:t>
            </a:r>
          </a:p>
          <a:p>
            <a:pPr lvl="1"/>
            <a:r>
              <a:rPr lang="fr-FR" sz="1350" dirty="0"/>
              <a:t>Ne pas copier-coller une slide existante d’un autre document (créée sur un autre masque), car seule la police et la couleur seront prises en compte</a:t>
            </a:r>
          </a:p>
          <a:p>
            <a:pPr lvl="1"/>
            <a:r>
              <a:rPr lang="fr-FR" sz="1350" dirty="0"/>
              <a:t>Si vous souhaitez reprendre une slide existante sur ce masque :</a:t>
            </a:r>
          </a:p>
          <a:p>
            <a:pPr lvl="2"/>
            <a:r>
              <a:rPr lang="fr-FR" sz="1200" dirty="0"/>
              <a:t>Créer une nouvelle slide sur ce masque </a:t>
            </a:r>
          </a:p>
          <a:p>
            <a:pPr lvl="3"/>
            <a:r>
              <a:rPr lang="fr-FR" sz="1050" dirty="0"/>
              <a:t>Copier-coller</a:t>
            </a:r>
            <a:br>
              <a:rPr lang="fr-FR" sz="1050" dirty="0"/>
            </a:br>
            <a:r>
              <a:rPr lang="fr-FR" sz="1050" b="1" u="sng" dirty="0"/>
              <a:t>le contenu</a:t>
            </a:r>
            <a:r>
              <a:rPr lang="fr-FR" sz="1050" b="1" dirty="0"/>
              <a:t> </a:t>
            </a:r>
            <a:r>
              <a:rPr lang="fr-FR" sz="1050" dirty="0"/>
              <a:t>de la slide souhaitée vers la slide de destination</a:t>
            </a:r>
          </a:p>
        </p:txBody>
      </p:sp>
    </p:spTree>
    <p:extLst>
      <p:ext uri="{BB962C8B-B14F-4D97-AF65-F5344CB8AC3E}">
        <p14:creationId xmlns:p14="http://schemas.microsoft.com/office/powerpoint/2010/main" val="18454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D590269C-D8AA-4C76-9B03-0373353C59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D590269C-D8AA-4C76-9B03-0373353C5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0091175-84C9-4912-AB5A-3627B2D2AE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400" dirty="0">
              <a:latin typeface="MAIF Medium" panose="020B0603020200030B04" pitchFamily="34" charset="0"/>
              <a:ea typeface="+mj-ea"/>
              <a:cs typeface="+mj-cs"/>
              <a:sym typeface="MAIF Medium" panose="020B0603020200030B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7893C8-0D71-4C75-AD60-2287126A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856E09-89E8-445A-B924-93511459C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Couleurs </a:t>
            </a:r>
          </a:p>
          <a:p>
            <a:pPr lvl="1"/>
            <a:r>
              <a:rPr lang="fr-FR" dirty="0"/>
              <a:t>La palette de couleurs se trouve dans la Toolbox à la fin du masque</a:t>
            </a:r>
          </a:p>
          <a:p>
            <a:pPr lvl="1"/>
            <a:r>
              <a:rPr lang="fr-FR" dirty="0"/>
              <a:t>Pour les couleurs de police, utiliser uniquement le noir ou le rouge</a:t>
            </a:r>
          </a:p>
          <a:p>
            <a:pPr lvl="1"/>
            <a:r>
              <a:rPr lang="fr-FR" dirty="0"/>
              <a:t>Les autres couleurs de la palette sont à utiliser sur des fonds ou sur des mises en avant de chiffres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7589679-1973-4785-BA33-9A6E5092C9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251913-1703-4777-83CC-ABB2FE51FC81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37DEB98-C6DD-4B81-8BB3-A1FDA2F4C6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982FC17-3B68-4A32-A34D-19109E4FA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A5592-E3A5-4855-928B-BB8B5DF8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0.6</a:t>
            </a:r>
          </a:p>
        </p:txBody>
      </p:sp>
      <p:sp>
        <p:nvSpPr>
          <p:cNvPr id="37" name="Rectangle : coins arrondis 36">
            <a:hlinkClick r:id="rId7" action="ppaction://hlinksldjump"/>
            <a:extLst>
              <a:ext uri="{FF2B5EF4-FFF2-40B4-BE49-F238E27FC236}">
                <a16:creationId xmlns:a16="http://schemas.microsoft.com/office/drawing/2014/main" id="{74123F61-0713-47C7-88DF-5E59231FC220}"/>
              </a:ext>
            </a:extLst>
          </p:cNvPr>
          <p:cNvSpPr/>
          <p:nvPr/>
        </p:nvSpPr>
        <p:spPr>
          <a:xfrm>
            <a:off x="571501" y="3018643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25" b="1" dirty="0">
                <a:solidFill>
                  <a:schemeClr val="bg1"/>
                </a:solidFill>
              </a:rPr>
              <a:t>Voir Toolbox </a:t>
            </a:r>
            <a:br>
              <a:rPr lang="fr-FR" sz="825" b="1" dirty="0">
                <a:solidFill>
                  <a:schemeClr val="bg1"/>
                </a:solidFill>
              </a:rPr>
            </a:br>
            <a:r>
              <a:rPr lang="fr-FR" sz="825" b="1" dirty="0">
                <a:solidFill>
                  <a:schemeClr val="bg1"/>
                </a:solidFill>
              </a:rPr>
              <a:t>CTRL + Clic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D5E598-0831-40BF-B32A-AD6DA8755C17}"/>
              </a:ext>
            </a:extLst>
          </p:cNvPr>
          <p:cNvSpPr/>
          <p:nvPr/>
        </p:nvSpPr>
        <p:spPr>
          <a:xfrm>
            <a:off x="391886" y="3527061"/>
            <a:ext cx="8447314" cy="175004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6E5993-75E9-4549-9A30-C38391DA98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3777908"/>
            <a:ext cx="857922" cy="857922"/>
          </a:xfrm>
          <a:prstGeom prst="rect">
            <a:avLst/>
          </a:prstGeom>
        </p:spPr>
      </p:pic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2AB6134-670A-4201-B548-BBD5B613BFB7}"/>
              </a:ext>
            </a:extLst>
          </p:cNvPr>
          <p:cNvSpPr txBox="1">
            <a:spLocks/>
          </p:cNvSpPr>
          <p:nvPr/>
        </p:nvSpPr>
        <p:spPr>
          <a:xfrm>
            <a:off x="1630808" y="3648542"/>
            <a:ext cx="7111449" cy="1510469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9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>
                <a:solidFill>
                  <a:schemeClr val="bg2"/>
                </a:solidFill>
              </a:rPr>
              <a:t>Envoi des présentations</a:t>
            </a:r>
          </a:p>
          <a:p>
            <a:pPr lvl="1"/>
            <a:r>
              <a:rPr lang="fr-FR" sz="1350" dirty="0"/>
              <a:t>Pour optimiser le poids de vos présentations lors de l’envoi par mail par exemple, opter pour l’une de ces deux solutions :</a:t>
            </a:r>
          </a:p>
          <a:p>
            <a:pPr lvl="2"/>
            <a:r>
              <a:rPr lang="fr-FR" sz="1200" dirty="0"/>
              <a:t>Enregistrer la présentation au format « PDF » (conserve les données textes)</a:t>
            </a:r>
          </a:p>
          <a:p>
            <a:pPr lvl="2"/>
            <a:r>
              <a:rPr lang="fr-FR" sz="1200" dirty="0"/>
              <a:t>Enregistrer au format « Présentation de l’image Powerpoint » (conversion</a:t>
            </a:r>
            <a:br>
              <a:rPr lang="fr-FR" sz="1200" dirty="0"/>
            </a:br>
            <a:r>
              <a:rPr lang="fr-FR" sz="1200" dirty="0"/>
              <a:t>des slides en images)</a:t>
            </a:r>
          </a:p>
        </p:txBody>
      </p:sp>
    </p:spTree>
    <p:extLst>
      <p:ext uri="{BB962C8B-B14F-4D97-AF65-F5344CB8AC3E}">
        <p14:creationId xmlns:p14="http://schemas.microsoft.com/office/powerpoint/2010/main" val="35352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avec image en arrière-plan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D62-8CF8-46DD-BD04-B43C67AFA32C}" type="datetime1">
              <a:rPr lang="fr-FR">
                <a:solidFill>
                  <a:srgbClr val="000000"/>
                </a:solidFill>
                <a:latin typeface="MAIF Medium"/>
              </a:rPr>
              <a:pPr defTabSz="685800"/>
              <a:t>02/10/2019</a:t>
            </a:fld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8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AA9305-3F08-472F-81F7-76D75852825E}"/>
              </a:ext>
            </a:extLst>
          </p:cNvPr>
          <p:cNvSpPr/>
          <p:nvPr/>
        </p:nvSpPr>
        <p:spPr>
          <a:xfrm>
            <a:off x="9215531" y="0"/>
            <a:ext cx="1414370" cy="107978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sur la diapositive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« Mise en forme de l’arrière-plan »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l’image souhaitée (1024x768px)</a:t>
            </a:r>
          </a:p>
        </p:txBody>
      </p:sp>
      <p:sp>
        <p:nvSpPr>
          <p:cNvPr id="8" name="Rectangle : coins arrondis 7">
            <a:hlinkClick r:id="rId4"/>
            <a:extLst>
              <a:ext uri="{FF2B5EF4-FFF2-40B4-BE49-F238E27FC236}">
                <a16:creationId xmlns:a16="http://schemas.microsoft.com/office/drawing/2014/main" id="{624CBA45-ABF2-4B2A-A6ED-FE7C5FFCA74F}"/>
              </a:ext>
            </a:extLst>
          </p:cNvPr>
          <p:cNvSpPr/>
          <p:nvPr/>
        </p:nvSpPr>
        <p:spPr>
          <a:xfrm>
            <a:off x="9215530" y="1265888"/>
            <a:ext cx="1414367" cy="758951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</a:rPr>
              <a:t>Pour modifier l'image de fond</a:t>
            </a:r>
          </a:p>
          <a:p>
            <a:pPr algn="ctr" defTabSz="685800"/>
            <a:r>
              <a:rPr lang="fr-FR" sz="825" b="1" dirty="0">
                <a:solidFill>
                  <a:prstClr val="white"/>
                </a:solidFill>
              </a:rPr>
              <a:t>Rendez-vous sur emedia.maif.fr</a:t>
            </a:r>
          </a:p>
          <a:p>
            <a:pPr algn="ctr" defTabSz="685800"/>
            <a:r>
              <a:rPr lang="fr-FR" sz="825" b="1" dirty="0">
                <a:solidFill>
                  <a:prstClr val="white"/>
                </a:solidFill>
              </a:rPr>
              <a:t>CTRL + </a:t>
            </a:r>
            <a:r>
              <a:rPr lang="fr-FR" sz="825" b="1" dirty="0" err="1">
                <a:solidFill>
                  <a:prstClr val="white"/>
                </a:solidFill>
              </a:rPr>
              <a:t>CLic</a:t>
            </a:r>
            <a:endParaRPr lang="fr-FR" sz="825" b="1" dirty="0">
              <a:solidFill>
                <a:prstClr val="white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6B3F72D-E5AB-4295-A94A-DAC98BC69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387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/>
              <a:pPr/>
              <a:t>02/10/2019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9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sans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1761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chsoi7lcvltoBfTNSi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chsoi7lcvltoBfTNSi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90520 1757 MAIF - Template Corporate">
  <a:themeElements>
    <a:clrScheme name="Custom 29">
      <a:dk1>
        <a:srgbClr val="000000"/>
      </a:dk1>
      <a:lt1>
        <a:sysClr val="window" lastClr="FFFFFF"/>
      </a:lt1>
      <a:dk2>
        <a:srgbClr val="314051"/>
      </a:dk2>
      <a:lt2>
        <a:srgbClr val="FC0D1A"/>
      </a:lt2>
      <a:accent1>
        <a:srgbClr val="574855"/>
      </a:accent1>
      <a:accent2>
        <a:srgbClr val="ACB8D2"/>
      </a:accent2>
      <a:accent3>
        <a:srgbClr val="B84344"/>
      </a:accent3>
      <a:accent4>
        <a:srgbClr val="FF7458"/>
      </a:accent4>
      <a:accent5>
        <a:srgbClr val="C49FBB"/>
      </a:accent5>
      <a:accent6>
        <a:srgbClr val="818985"/>
      </a:accent6>
      <a:hlink>
        <a:srgbClr val="0563C1"/>
      </a:hlink>
      <a:folHlink>
        <a:srgbClr val="954F72"/>
      </a:folHlink>
    </a:clrScheme>
    <a:fontScheme name="Personnalisé 55">
      <a:majorFont>
        <a:latin typeface="MAIF Medium"/>
        <a:ea typeface=""/>
        <a:cs typeface=""/>
      </a:majorFont>
      <a:minorFont>
        <a:latin typeface="MA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90520 1757 MAIF - Template Corporate.pptx" id="{3F480C9F-DC3E-4F78-9B47-4EB6E46FA3EB}" vid="{943A3E93-F42C-4D22-A775-533BAFD58E5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190520 1757 MAIF - Template Corporate</Template>
  <TotalTime>489</TotalTime>
  <Words>1898</Words>
  <Application>Microsoft Office PowerPoint</Application>
  <PresentationFormat>On-screen Show (4:3)</PresentationFormat>
  <Paragraphs>625</Paragraphs>
  <Slides>49</Slides>
  <Notes>0</Notes>
  <HiddenSlides>11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MAIF</vt:lpstr>
      <vt:lpstr>MAIF Black</vt:lpstr>
      <vt:lpstr>MAIF Light</vt:lpstr>
      <vt:lpstr>MAIF Medium</vt:lpstr>
      <vt:lpstr>190520 1757 MAIF - Template Corporate</vt:lpstr>
      <vt:lpstr>Diapositive think-cell</vt:lpstr>
      <vt:lpstr>Notice d’utilisation</vt:lpstr>
      <vt:lpstr>Notice d’utilisation</vt:lpstr>
      <vt:lpstr>Notice d’utilisation</vt:lpstr>
      <vt:lpstr>Notice d’utilisation</vt:lpstr>
      <vt:lpstr>Notice d’utilisation</vt:lpstr>
      <vt:lpstr>Notice d’utilisation</vt:lpstr>
      <vt:lpstr>Notice d’utilisation</vt:lpstr>
      <vt:lpstr>Titre du document</vt:lpstr>
      <vt:lpstr>Titre du document</vt:lpstr>
      <vt:lpstr>PowerPoint Presentation</vt:lpstr>
      <vt:lpstr>PowerPoint Presentation</vt:lpstr>
      <vt:lpstr>Sommaire</vt:lpstr>
      <vt:lpstr>Titre de chapitre sur une ou plusieurs lignes</vt:lpstr>
      <vt:lpstr>Titre de chapitre sur une ou deux lignes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Toolbox</vt:lpstr>
      <vt:lpstr>Toolbox</vt:lpstr>
      <vt:lpstr>Toolbox</vt:lpstr>
      <vt:lpstr>Toolbox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Carette</dc:creator>
  <cp:lastModifiedBy>La boite à slides Prod</cp:lastModifiedBy>
  <cp:revision>62</cp:revision>
  <dcterms:created xsi:type="dcterms:W3CDTF">2019-05-21T08:50:06Z</dcterms:created>
  <dcterms:modified xsi:type="dcterms:W3CDTF">2019-10-02T15:14:20Z</dcterms:modified>
</cp:coreProperties>
</file>