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6" r:id="rId5"/>
    <p:sldId id="257" r:id="rId6"/>
    <p:sldId id="258"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8A02B-B068-D27A-A5C7-AE32C7026E13}" name="MARTIN Yuki" initials="MY" userId="S::yuki.martin@maif.fr::6e6dc614-8ef9-411c-b026-4da83dcc05bf" providerId="AD"/>
  <p188:author id="{E089F271-7754-1A67-9413-111E32084CBC}" name="MONNAT Yoann" initials="MY" userId="S::yoann.monnat@maif.fr::cad78e04-7588-4b9a-9b41-4384256443df" providerId="AD"/>
  <p188:author id="{912810AE-E6AF-A703-45BE-B2E60A12993A}" name="Emilie de Chezelles - CLAI" initials="EdCC" userId="S::edechezelles@clai2.com::841ea14d-f6f0-4bf9-807c-f2df9fe71972" providerId="AD"/>
  <p188:author id="{E5C24CBC-586E-2803-83F7-1F7E0C69F396}" name="TALBOT Corinne" initials="TC" userId="S::corinne.talbot@maif.fr::d9d98fcc-85f4-4e03-a73b-f3d86fbb1f37" providerId="AD"/>
  <p188:author id="{B291D5C4-903D-46CC-289B-2B3068CA7A76}" name="MARTIN Yuki" initials="MY" userId="S::aurelia-yuki.martin@maif.fr::6e6dc614-8ef9-411c-b026-4da83dcc05bf" providerId="AD"/>
  <p188:author id="{2E917AE8-2107-9BB9-6A6A-A7526AF1CB1B}" name="COCONNIER Mylene" initials="CM" userId="S::mylene.coconnier@maif.fr::78702d3b-1b0f-423e-a94e-4e18bcd4bc2f" providerId="AD"/>
  <p188:author id="{375E95FE-B1E4-4168-D4D6-4035DC970D5B}" name="DAVID Elsa" initials="DE" userId="S::elsa.david@maif.fr::8e69b3d0-e544-4010-afab-84f026fd3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D1A"/>
    <a:srgbClr val="ADA8AE"/>
    <a:srgbClr val="D1B2C8"/>
    <a:srgbClr val="EAE6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86F6F-976F-47A7-B9E4-B4C69B6BC9EF}" v="4" dt="2023-09-11T12:22:59.2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2028"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Yuki" userId="6e6dc614-8ef9-411c-b026-4da83dcc05bf" providerId="ADAL" clId="{545DD2E3-E812-4933-884E-88FDD61FCE07}"/>
    <pc:docChg chg="undo custSel modSld">
      <pc:chgData name="MARTIN Yuki" userId="6e6dc614-8ef9-411c-b026-4da83dcc05bf" providerId="ADAL" clId="{545DD2E3-E812-4933-884E-88FDD61FCE07}" dt="2023-09-08T07:43:37.864" v="656" actId="20577"/>
      <pc:docMkLst>
        <pc:docMk/>
      </pc:docMkLst>
      <pc:sldChg chg="modSp mod delCm">
        <pc:chgData name="MARTIN Yuki" userId="6e6dc614-8ef9-411c-b026-4da83dcc05bf" providerId="ADAL" clId="{545DD2E3-E812-4933-884E-88FDD61FCE07}" dt="2023-09-08T07:43:37.864" v="656" actId="20577"/>
        <pc:sldMkLst>
          <pc:docMk/>
          <pc:sldMk cId="3856835239" sldId="258"/>
        </pc:sldMkLst>
        <pc:spChg chg="mod">
          <ac:chgData name="MARTIN Yuki" userId="6e6dc614-8ef9-411c-b026-4da83dcc05bf" providerId="ADAL" clId="{545DD2E3-E812-4933-884E-88FDD61FCE07}" dt="2023-09-08T07:43:37.864" v="656" actId="20577"/>
          <ac:spMkLst>
            <pc:docMk/>
            <pc:sldMk cId="3856835239" sldId="258"/>
            <ac:spMk id="31" creationId="{AA16A858-2DEA-DD8B-84B1-FF36ED40CFBD}"/>
          </ac:spMkLst>
        </pc:spChg>
        <pc:extLst>
          <p:ext xmlns:p="http://schemas.openxmlformats.org/presentationml/2006/main" uri="{D6D511B9-2390-475A-947B-AFAB55BFBCF1}">
            <pc226:cmChg xmlns:pc226="http://schemas.microsoft.com/office/powerpoint/2022/06/main/command" chg="del">
              <pc226:chgData name="MARTIN Yuki" userId="6e6dc614-8ef9-411c-b026-4da83dcc05bf" providerId="ADAL" clId="{545DD2E3-E812-4933-884E-88FDD61FCE07}" dt="2023-09-07T09:49:46.313" v="545"/>
              <pc2:cmMkLst xmlns:pc2="http://schemas.microsoft.com/office/powerpoint/2019/9/main/command">
                <pc:docMk/>
                <pc:sldMk cId="3856835239" sldId="258"/>
                <pc2:cmMk id="{BA091138-7B5D-44CD-9DE7-29053E920FCE}"/>
              </pc2:cmMkLst>
            </pc226:cmChg>
          </p:ext>
        </pc:extLst>
      </pc:sldChg>
    </pc:docChg>
  </pc:docChgLst>
  <pc:docChgLst>
    <pc:chgData name="DAVID Elsa" userId="8e69b3d0-e544-4010-afab-84f026fd3d9b" providerId="ADAL" clId="{96AC4D3D-7ECA-4260-AFE8-D833D2D5D166}"/>
    <pc:docChg chg="undo custSel modSld">
      <pc:chgData name="DAVID Elsa" userId="8e69b3d0-e544-4010-afab-84f026fd3d9b" providerId="ADAL" clId="{96AC4D3D-7ECA-4260-AFE8-D833D2D5D166}" dt="2023-08-30T07:43:35.633" v="792" actId="1076"/>
      <pc:docMkLst>
        <pc:docMk/>
      </pc:docMkLst>
      <pc:sldChg chg="addSp delSp modSp mod addCm delCm modCm">
        <pc:chgData name="DAVID Elsa" userId="8e69b3d0-e544-4010-afab-84f026fd3d9b" providerId="ADAL" clId="{96AC4D3D-7ECA-4260-AFE8-D833D2D5D166}" dt="2023-08-30T07:43:17.646" v="791" actId="2056"/>
        <pc:sldMkLst>
          <pc:docMk/>
          <pc:sldMk cId="3441604213" sldId="256"/>
        </pc:sldMkLst>
        <pc:spChg chg="add del mod">
          <ac:chgData name="DAVID Elsa" userId="8e69b3d0-e544-4010-afab-84f026fd3d9b" providerId="ADAL" clId="{96AC4D3D-7ECA-4260-AFE8-D833D2D5D166}" dt="2023-08-29T13:20:50.305" v="94"/>
          <ac:spMkLst>
            <pc:docMk/>
            <pc:sldMk cId="3441604213" sldId="256"/>
            <ac:spMk id="3" creationId="{B3752EE1-64D0-09B6-71E8-B9AE9295F2E8}"/>
          </ac:spMkLst>
        </pc:spChg>
        <pc:spChg chg="mod">
          <ac:chgData name="DAVID Elsa" userId="8e69b3d0-e544-4010-afab-84f026fd3d9b" providerId="ADAL" clId="{96AC4D3D-7ECA-4260-AFE8-D833D2D5D166}" dt="2023-08-29T13:14:41.763" v="38" actId="20577"/>
          <ac:spMkLst>
            <pc:docMk/>
            <pc:sldMk cId="3441604213" sldId="256"/>
            <ac:spMk id="6" creationId="{CC9734EC-2E1C-49CD-9482-47A2C5A7E530}"/>
          </ac:spMkLst>
        </pc:spChg>
        <pc:spChg chg="add del">
          <ac:chgData name="DAVID Elsa" userId="8e69b3d0-e544-4010-afab-84f026fd3d9b" providerId="ADAL" clId="{96AC4D3D-7ECA-4260-AFE8-D833D2D5D166}" dt="2023-08-29T13:20:48.676" v="92" actId="22"/>
          <ac:spMkLst>
            <pc:docMk/>
            <pc:sldMk cId="3441604213" sldId="256"/>
            <ac:spMk id="9" creationId="{BF64145D-59EC-EF7F-E7C6-890EFEA0E711}"/>
          </ac:spMkLst>
        </pc:spChg>
        <pc:spChg chg="add mod">
          <ac:chgData name="DAVID Elsa" userId="8e69b3d0-e544-4010-afab-84f026fd3d9b" providerId="ADAL" clId="{96AC4D3D-7ECA-4260-AFE8-D833D2D5D166}" dt="2023-08-30T07:29:22.863" v="385" actId="20577"/>
          <ac:spMkLst>
            <pc:docMk/>
            <pc:sldMk cId="3441604213" sldId="256"/>
            <ac:spMk id="12" creationId="{E03A709C-30B8-4927-515C-E57EA4D5AA76}"/>
          </ac:spMkLst>
        </pc:spChg>
        <pc:spChg chg="mod">
          <ac:chgData name="DAVID Elsa" userId="8e69b3d0-e544-4010-afab-84f026fd3d9b" providerId="ADAL" clId="{96AC4D3D-7ECA-4260-AFE8-D833D2D5D166}" dt="2023-08-29T13:43:37.884" v="219" actId="14100"/>
          <ac:spMkLst>
            <pc:docMk/>
            <pc:sldMk cId="3441604213" sldId="256"/>
            <ac:spMk id="15" creationId="{EABA738D-9315-4AC7-B959-0759AF9E0AF4}"/>
          </ac:spMkLst>
        </pc:spChg>
        <pc:spChg chg="mod">
          <ac:chgData name="DAVID Elsa" userId="8e69b3d0-e544-4010-afab-84f026fd3d9b" providerId="ADAL" clId="{96AC4D3D-7ECA-4260-AFE8-D833D2D5D166}" dt="2023-08-29T13:42:59.420" v="211" actId="255"/>
          <ac:spMkLst>
            <pc:docMk/>
            <pc:sldMk cId="3441604213" sldId="256"/>
            <ac:spMk id="16" creationId="{83DDCA0D-865C-477D-A8F0-481789EE5580}"/>
          </ac:spMkLst>
        </pc:spChg>
        <pc:spChg chg="add mod ord">
          <ac:chgData name="DAVID Elsa" userId="8e69b3d0-e544-4010-afab-84f026fd3d9b" providerId="ADAL" clId="{96AC4D3D-7ECA-4260-AFE8-D833D2D5D166}" dt="2023-08-29T13:46:17.695" v="254" actId="1076"/>
          <ac:spMkLst>
            <pc:docMk/>
            <pc:sldMk cId="3441604213" sldId="256"/>
            <ac:spMk id="17" creationId="{83F4403B-2A40-D18F-B11D-35CC2B72430C}"/>
          </ac:spMkLst>
        </pc:spChg>
        <pc:spChg chg="add del mod">
          <ac:chgData name="DAVID Elsa" userId="8e69b3d0-e544-4010-afab-84f026fd3d9b" providerId="ADAL" clId="{96AC4D3D-7ECA-4260-AFE8-D833D2D5D166}" dt="2023-08-29T13:37:04.599" v="137" actId="478"/>
          <ac:spMkLst>
            <pc:docMk/>
            <pc:sldMk cId="3441604213" sldId="256"/>
            <ac:spMk id="21" creationId="{3CEBD301-83EB-830B-7B03-A3155A6D24E5}"/>
          </ac:spMkLst>
        </pc:spChg>
        <pc:spChg chg="add mod">
          <ac:chgData name="DAVID Elsa" userId="8e69b3d0-e544-4010-afab-84f026fd3d9b" providerId="ADAL" clId="{96AC4D3D-7ECA-4260-AFE8-D833D2D5D166}" dt="2023-08-29T13:46:09.073" v="252" actId="1076"/>
          <ac:spMkLst>
            <pc:docMk/>
            <pc:sldMk cId="3441604213" sldId="256"/>
            <ac:spMk id="23" creationId="{B0B735D2-DD65-A737-0D34-7846EA62F408}"/>
          </ac:spMkLst>
        </pc:spChg>
        <pc:spChg chg="add del mod ord">
          <ac:chgData name="DAVID Elsa" userId="8e69b3d0-e544-4010-afab-84f026fd3d9b" providerId="ADAL" clId="{96AC4D3D-7ECA-4260-AFE8-D833D2D5D166}" dt="2023-08-29T13:40:44.409" v="191" actId="478"/>
          <ac:spMkLst>
            <pc:docMk/>
            <pc:sldMk cId="3441604213" sldId="256"/>
            <ac:spMk id="24" creationId="{A9A1F266-E120-6A2D-AF22-FDBBE9C1D0CE}"/>
          </ac:spMkLst>
        </pc:spChg>
        <pc:spChg chg="add mod">
          <ac:chgData name="DAVID Elsa" userId="8e69b3d0-e544-4010-afab-84f026fd3d9b" providerId="ADAL" clId="{96AC4D3D-7ECA-4260-AFE8-D833D2D5D166}" dt="2023-08-29T13:44:34.714" v="231" actId="255"/>
          <ac:spMkLst>
            <pc:docMk/>
            <pc:sldMk cId="3441604213" sldId="256"/>
            <ac:spMk id="27" creationId="{D8FF5C86-A6DE-139C-2D61-DFD4A5CC042E}"/>
          </ac:spMkLst>
        </pc:spChg>
        <pc:spChg chg="mod">
          <ac:chgData name="DAVID Elsa" userId="8e69b3d0-e544-4010-afab-84f026fd3d9b" providerId="ADAL" clId="{96AC4D3D-7ECA-4260-AFE8-D833D2D5D166}" dt="2023-08-29T13:44:44.027" v="232" actId="1076"/>
          <ac:spMkLst>
            <pc:docMk/>
            <pc:sldMk cId="3441604213" sldId="256"/>
            <ac:spMk id="38" creationId="{9D8D6B75-3BC3-4D49-A52D-593D14965DC4}"/>
          </ac:spMkLst>
        </pc:spChg>
        <pc:grpChg chg="mod">
          <ac:chgData name="DAVID Elsa" userId="8e69b3d0-e544-4010-afab-84f026fd3d9b" providerId="ADAL" clId="{96AC4D3D-7ECA-4260-AFE8-D833D2D5D166}" dt="2023-08-29T13:19:28.759" v="81" actId="1076"/>
          <ac:grpSpMkLst>
            <pc:docMk/>
            <pc:sldMk cId="3441604213" sldId="256"/>
            <ac:grpSpMk id="14" creationId="{2589F691-ACED-4963-86A6-7BEE52D9143F}"/>
          </ac:grpSpMkLst>
        </pc:grpChg>
        <pc:graphicFrameChg chg="add del mod modGraphic">
          <ac:chgData name="DAVID Elsa" userId="8e69b3d0-e544-4010-afab-84f026fd3d9b" providerId="ADAL" clId="{96AC4D3D-7ECA-4260-AFE8-D833D2D5D166}" dt="2023-08-29T13:37:02.903" v="136" actId="478"/>
          <ac:graphicFrameMkLst>
            <pc:docMk/>
            <pc:sldMk cId="3441604213" sldId="256"/>
            <ac:graphicFrameMk id="20" creationId="{E158EE16-75BE-5BF1-C12B-5775A084017A}"/>
          </ac:graphicFrameMkLst>
        </pc:graphicFrameChg>
        <pc:graphicFrameChg chg="add mod">
          <ac:chgData name="DAVID Elsa" userId="8e69b3d0-e544-4010-afab-84f026fd3d9b" providerId="ADAL" clId="{96AC4D3D-7ECA-4260-AFE8-D833D2D5D166}" dt="2023-08-29T13:46:09.073" v="252" actId="1076"/>
          <ac:graphicFrameMkLst>
            <pc:docMk/>
            <pc:sldMk cId="3441604213" sldId="256"/>
            <ac:graphicFrameMk id="22" creationId="{1E02927F-269B-9A0D-7863-0B77B9347B2C}"/>
          </ac:graphicFrameMkLst>
        </pc:graphicFrameChg>
        <pc:picChg chg="add del mod">
          <ac:chgData name="DAVID Elsa" userId="8e69b3d0-e544-4010-afab-84f026fd3d9b" providerId="ADAL" clId="{96AC4D3D-7ECA-4260-AFE8-D833D2D5D166}" dt="2023-08-29T13:20:50.305" v="94"/>
          <ac:picMkLst>
            <pc:docMk/>
            <pc:sldMk cId="3441604213" sldId="256"/>
            <ac:picMk id="2" creationId="{988D8BF3-D174-DD80-D4A2-FAC500302005}"/>
          </ac:picMkLst>
        </pc:picChg>
        <pc:picChg chg="del">
          <ac:chgData name="DAVID Elsa" userId="8e69b3d0-e544-4010-afab-84f026fd3d9b" providerId="ADAL" clId="{96AC4D3D-7ECA-4260-AFE8-D833D2D5D166}" dt="2023-08-24T14:14:00.054" v="0" actId="478"/>
          <ac:picMkLst>
            <pc:docMk/>
            <pc:sldMk cId="3441604213" sldId="256"/>
            <ac:picMk id="8" creationId="{D444F132-DB9B-A238-72E8-CC1BA12D9CC6}"/>
          </ac:picMkLst>
        </pc:picChg>
        <pc:picChg chg="add del mod">
          <ac:chgData name="DAVID Elsa" userId="8e69b3d0-e544-4010-afab-84f026fd3d9b" providerId="ADAL" clId="{96AC4D3D-7ECA-4260-AFE8-D833D2D5D166}" dt="2023-08-29T13:22:55.995" v="104" actId="478"/>
          <ac:picMkLst>
            <pc:docMk/>
            <pc:sldMk cId="3441604213" sldId="256"/>
            <ac:picMk id="10" creationId="{47ADB29E-AABC-6F1B-54FD-2EB4E0AD3929}"/>
          </ac:picMkLst>
        </pc:picChg>
        <pc:picChg chg="add mod">
          <ac:chgData name="DAVID Elsa" userId="8e69b3d0-e544-4010-afab-84f026fd3d9b" providerId="ADAL" clId="{96AC4D3D-7ECA-4260-AFE8-D833D2D5D166}" dt="2023-08-29T13:45:32.816" v="246" actId="14100"/>
          <ac:picMkLst>
            <pc:docMk/>
            <pc:sldMk cId="3441604213" sldId="256"/>
            <ac:picMk id="11" creationId="{CC2023F9-AF0D-19C9-91B4-4FE42CA6278B}"/>
          </ac:picMkLst>
        </pc:picChg>
        <pc:picChg chg="del mod">
          <ac:chgData name="DAVID Elsa" userId="8e69b3d0-e544-4010-afab-84f026fd3d9b" providerId="ADAL" clId="{96AC4D3D-7ECA-4260-AFE8-D833D2D5D166}" dt="2023-08-24T14:14:03.725" v="3" actId="478"/>
          <ac:picMkLst>
            <pc:docMk/>
            <pc:sldMk cId="3441604213" sldId="256"/>
            <ac:picMk id="12" creationId="{5D31DC07-E958-E59A-6FDD-91C794232C3D}"/>
          </ac:picMkLst>
        </pc:picChg>
        <pc:picChg chg="del">
          <ac:chgData name="DAVID Elsa" userId="8e69b3d0-e544-4010-afab-84f026fd3d9b" providerId="ADAL" clId="{96AC4D3D-7ECA-4260-AFE8-D833D2D5D166}" dt="2023-08-24T14:14:01.876" v="1" actId="478"/>
          <ac:picMkLst>
            <pc:docMk/>
            <pc:sldMk cId="3441604213" sldId="256"/>
            <ac:picMk id="21" creationId="{BB46974D-A59B-5780-273C-50712BA9A828}"/>
          </ac:picMkLst>
        </pc:picChg>
        <pc:picChg chg="del">
          <ac:chgData name="DAVID Elsa" userId="8e69b3d0-e544-4010-afab-84f026fd3d9b" providerId="ADAL" clId="{96AC4D3D-7ECA-4260-AFE8-D833D2D5D166}" dt="2023-08-24T14:14:06.494" v="4" actId="478"/>
          <ac:picMkLst>
            <pc:docMk/>
            <pc:sldMk cId="3441604213" sldId="256"/>
            <ac:picMk id="23" creationId="{98025A5F-1F73-8110-FC89-6D6582F85C68}"/>
          </ac:picMkLst>
        </pc:picChg>
        <pc:picChg chg="add mod">
          <ac:chgData name="DAVID Elsa" userId="8e69b3d0-e544-4010-afab-84f026fd3d9b" providerId="ADAL" clId="{96AC4D3D-7ECA-4260-AFE8-D833D2D5D166}" dt="2023-08-29T13:46:12.702" v="253" actId="1076"/>
          <ac:picMkLst>
            <pc:docMk/>
            <pc:sldMk cId="3441604213" sldId="256"/>
            <ac:picMk id="25" creationId="{7BEBB53F-8833-7622-2320-0155A9DE1539}"/>
          </ac:picMkLst>
        </pc:picChg>
        <pc:extLst>
          <p:ext xmlns:p="http://schemas.openxmlformats.org/presentationml/2006/main" uri="{D6D511B9-2390-475A-947B-AFAB55BFBCF1}">
            <pc226:cmChg xmlns:pc226="http://schemas.microsoft.com/office/powerpoint/2022/06/main/command" chg="del">
              <pc226:chgData name="DAVID Elsa" userId="8e69b3d0-e544-4010-afab-84f026fd3d9b" providerId="ADAL" clId="{96AC4D3D-7ECA-4260-AFE8-D833D2D5D166}" dt="2023-08-30T07:42:08.856" v="789"/>
              <pc2:cmMkLst xmlns:pc2="http://schemas.microsoft.com/office/powerpoint/2019/9/main/command">
                <pc:docMk/>
                <pc:sldMk cId="3441604213" sldId="256"/>
                <pc2:cmMk id="{DD4F7344-F31E-4434-956F-B9783FCA754D}"/>
              </pc2:cmMkLst>
            </pc226:cmChg>
            <pc226:cmChg xmlns:pc226="http://schemas.microsoft.com/office/powerpoint/2022/06/main/command" chg="add mod">
              <pc226:chgData name="DAVID Elsa" userId="8e69b3d0-e544-4010-afab-84f026fd3d9b" providerId="ADAL" clId="{96AC4D3D-7ECA-4260-AFE8-D833D2D5D166}" dt="2023-08-30T07:43:17.646" v="791" actId="2056"/>
              <pc2:cmMkLst xmlns:pc2="http://schemas.microsoft.com/office/powerpoint/2019/9/main/command">
                <pc:docMk/>
                <pc:sldMk cId="3441604213" sldId="256"/>
                <pc2:cmMk id="{7D45F75D-FE8F-4B7D-BE9E-114EE9723861}"/>
              </pc2:cmMkLst>
            </pc226:cmChg>
          </p:ext>
        </pc:extLst>
      </pc:sldChg>
      <pc:sldChg chg="addSp delSp modSp mod delCm modCm">
        <pc:chgData name="DAVID Elsa" userId="8e69b3d0-e544-4010-afab-84f026fd3d9b" providerId="ADAL" clId="{96AC4D3D-7ECA-4260-AFE8-D833D2D5D166}" dt="2023-08-30T07:40:13.176" v="787" actId="114"/>
        <pc:sldMkLst>
          <pc:docMk/>
          <pc:sldMk cId="1398907091" sldId="257"/>
        </pc:sldMkLst>
        <pc:spChg chg="add mod">
          <ac:chgData name="DAVID Elsa" userId="8e69b3d0-e544-4010-afab-84f026fd3d9b" providerId="ADAL" clId="{96AC4D3D-7ECA-4260-AFE8-D833D2D5D166}" dt="2023-08-29T13:36:54.239" v="135"/>
          <ac:spMkLst>
            <pc:docMk/>
            <pc:sldMk cId="1398907091" sldId="257"/>
            <ac:spMk id="6" creationId="{93A5D1B5-B517-5F7F-9A41-4F10FB721467}"/>
          </ac:spMkLst>
        </pc:spChg>
        <pc:spChg chg="add mod">
          <ac:chgData name="DAVID Elsa" userId="8e69b3d0-e544-4010-afab-84f026fd3d9b" providerId="ADAL" clId="{96AC4D3D-7ECA-4260-AFE8-D833D2D5D166}" dt="2023-08-29T13:36:54.239" v="135"/>
          <ac:spMkLst>
            <pc:docMk/>
            <pc:sldMk cId="1398907091" sldId="257"/>
            <ac:spMk id="8" creationId="{2756E9F7-037C-DFAD-2AA5-863FF8ADB70A}"/>
          </ac:spMkLst>
        </pc:spChg>
        <pc:spChg chg="add mod">
          <ac:chgData name="DAVID Elsa" userId="8e69b3d0-e544-4010-afab-84f026fd3d9b" providerId="ADAL" clId="{96AC4D3D-7ECA-4260-AFE8-D833D2D5D166}" dt="2023-08-30T07:38:23.282" v="768" actId="1076"/>
          <ac:spMkLst>
            <pc:docMk/>
            <pc:sldMk cId="1398907091" sldId="257"/>
            <ac:spMk id="11" creationId="{8FF7E787-4844-C867-C94E-21CEAFB06AE0}"/>
          </ac:spMkLst>
        </pc:spChg>
        <pc:spChg chg="del">
          <ac:chgData name="DAVID Elsa" userId="8e69b3d0-e544-4010-afab-84f026fd3d9b" providerId="ADAL" clId="{96AC4D3D-7ECA-4260-AFE8-D833D2D5D166}" dt="2023-08-29T13:39:48.964" v="173" actId="478"/>
          <ac:spMkLst>
            <pc:docMk/>
            <pc:sldMk cId="1398907091" sldId="257"/>
            <ac:spMk id="14" creationId="{A32B9C45-6251-426F-8CA9-4A81141B0869}"/>
          </ac:spMkLst>
        </pc:spChg>
        <pc:spChg chg="del mod">
          <ac:chgData name="DAVID Elsa" userId="8e69b3d0-e544-4010-afab-84f026fd3d9b" providerId="ADAL" clId="{96AC4D3D-7ECA-4260-AFE8-D833D2D5D166}" dt="2023-08-29T13:39:46.137" v="171" actId="478"/>
          <ac:spMkLst>
            <pc:docMk/>
            <pc:sldMk cId="1398907091" sldId="257"/>
            <ac:spMk id="16" creationId="{88ECB5AB-6212-4D35-8E7A-127C7CF37324}"/>
          </ac:spMkLst>
        </pc:spChg>
        <pc:spChg chg="mod">
          <ac:chgData name="DAVID Elsa" userId="8e69b3d0-e544-4010-afab-84f026fd3d9b" providerId="ADAL" clId="{96AC4D3D-7ECA-4260-AFE8-D833D2D5D166}" dt="2023-08-29T13:49:40.769" v="275"/>
          <ac:spMkLst>
            <pc:docMk/>
            <pc:sldMk cId="1398907091" sldId="257"/>
            <ac:spMk id="20" creationId="{AF71C9EB-CFFF-1BF9-FA14-975E771DF5D2}"/>
          </ac:spMkLst>
        </pc:spChg>
        <pc:spChg chg="mod">
          <ac:chgData name="DAVID Elsa" userId="8e69b3d0-e544-4010-afab-84f026fd3d9b" providerId="ADAL" clId="{96AC4D3D-7ECA-4260-AFE8-D833D2D5D166}" dt="2023-08-30T07:38:27.860" v="769" actId="1076"/>
          <ac:spMkLst>
            <pc:docMk/>
            <pc:sldMk cId="1398907091" sldId="257"/>
            <ac:spMk id="21" creationId="{6CC61D2D-5AC4-4814-89E0-F32937ACC463}"/>
          </ac:spMkLst>
        </pc:spChg>
        <pc:spChg chg="mod">
          <ac:chgData name="DAVID Elsa" userId="8e69b3d0-e544-4010-afab-84f026fd3d9b" providerId="ADAL" clId="{96AC4D3D-7ECA-4260-AFE8-D833D2D5D166}" dt="2023-08-30T07:38:18.307" v="767" actId="1076"/>
          <ac:spMkLst>
            <pc:docMk/>
            <pc:sldMk cId="1398907091" sldId="257"/>
            <ac:spMk id="22" creationId="{F7150B88-B8FD-4BB3-AA3F-D0389E3504ED}"/>
          </ac:spMkLst>
        </pc:spChg>
        <pc:spChg chg="mod">
          <ac:chgData name="DAVID Elsa" userId="8e69b3d0-e544-4010-afab-84f026fd3d9b" providerId="ADAL" clId="{96AC4D3D-7ECA-4260-AFE8-D833D2D5D166}" dt="2023-08-29T13:49:40.769" v="275"/>
          <ac:spMkLst>
            <pc:docMk/>
            <pc:sldMk cId="1398907091" sldId="257"/>
            <ac:spMk id="24" creationId="{629C4F32-7B03-E8B1-0000-A7015064428E}"/>
          </ac:spMkLst>
        </pc:spChg>
        <pc:spChg chg="mod">
          <ac:chgData name="DAVID Elsa" userId="8e69b3d0-e544-4010-afab-84f026fd3d9b" providerId="ADAL" clId="{96AC4D3D-7ECA-4260-AFE8-D833D2D5D166}" dt="2023-08-29T13:49:40.769" v="275"/>
          <ac:spMkLst>
            <pc:docMk/>
            <pc:sldMk cId="1398907091" sldId="257"/>
            <ac:spMk id="27" creationId="{9A445068-75DD-17F5-9F03-E918CBCD5789}"/>
          </ac:spMkLst>
        </pc:spChg>
        <pc:spChg chg="mod">
          <ac:chgData name="DAVID Elsa" userId="8e69b3d0-e544-4010-afab-84f026fd3d9b" providerId="ADAL" clId="{96AC4D3D-7ECA-4260-AFE8-D833D2D5D166}" dt="2023-08-29T13:49:40.769" v="275"/>
          <ac:spMkLst>
            <pc:docMk/>
            <pc:sldMk cId="1398907091" sldId="257"/>
            <ac:spMk id="28" creationId="{0E7C915C-27BA-CBF0-3B44-1C368069ECD2}"/>
          </ac:spMkLst>
        </pc:spChg>
        <pc:spChg chg="del">
          <ac:chgData name="DAVID Elsa" userId="8e69b3d0-e544-4010-afab-84f026fd3d9b" providerId="ADAL" clId="{96AC4D3D-7ECA-4260-AFE8-D833D2D5D166}" dt="2023-08-29T13:39:41.976" v="167" actId="478"/>
          <ac:spMkLst>
            <pc:docMk/>
            <pc:sldMk cId="1398907091" sldId="257"/>
            <ac:spMk id="32" creationId="{14A6DFC5-7448-4E56-A875-4C1B97E8A223}"/>
          </ac:spMkLst>
        </pc:spChg>
        <pc:spChg chg="add del mod">
          <ac:chgData name="DAVID Elsa" userId="8e69b3d0-e544-4010-afab-84f026fd3d9b" providerId="ADAL" clId="{96AC4D3D-7ECA-4260-AFE8-D833D2D5D166}" dt="2023-08-29T13:49:44.219" v="276"/>
          <ac:spMkLst>
            <pc:docMk/>
            <pc:sldMk cId="1398907091" sldId="257"/>
            <ac:spMk id="33" creationId="{5D96DA52-C8A3-6A1F-A989-1CC28FFA44D8}"/>
          </ac:spMkLst>
        </pc:spChg>
        <pc:spChg chg="add del mod">
          <ac:chgData name="DAVID Elsa" userId="8e69b3d0-e544-4010-afab-84f026fd3d9b" providerId="ADAL" clId="{96AC4D3D-7ECA-4260-AFE8-D833D2D5D166}" dt="2023-08-29T13:49:44.219" v="276"/>
          <ac:spMkLst>
            <pc:docMk/>
            <pc:sldMk cId="1398907091" sldId="257"/>
            <ac:spMk id="34" creationId="{B044BF67-3F15-A76C-1267-6962B77DA64E}"/>
          </ac:spMkLst>
        </pc:spChg>
        <pc:spChg chg="add del mod">
          <ac:chgData name="DAVID Elsa" userId="8e69b3d0-e544-4010-afab-84f026fd3d9b" providerId="ADAL" clId="{96AC4D3D-7ECA-4260-AFE8-D833D2D5D166}" dt="2023-08-29T13:49:44.219" v="276"/>
          <ac:spMkLst>
            <pc:docMk/>
            <pc:sldMk cId="1398907091" sldId="257"/>
            <ac:spMk id="35" creationId="{A5F39F77-A019-BD26-A4DA-F22D9E10D98C}"/>
          </ac:spMkLst>
        </pc:spChg>
        <pc:spChg chg="del">
          <ac:chgData name="DAVID Elsa" userId="8e69b3d0-e544-4010-afab-84f026fd3d9b" providerId="ADAL" clId="{96AC4D3D-7ECA-4260-AFE8-D833D2D5D166}" dt="2023-08-29T13:39:43.011" v="168" actId="478"/>
          <ac:spMkLst>
            <pc:docMk/>
            <pc:sldMk cId="1398907091" sldId="257"/>
            <ac:spMk id="37" creationId="{9F6F7708-89BD-43FA-9690-E63F4BC63E10}"/>
          </ac:spMkLst>
        </pc:spChg>
        <pc:spChg chg="mod">
          <ac:chgData name="DAVID Elsa" userId="8e69b3d0-e544-4010-afab-84f026fd3d9b" providerId="ADAL" clId="{96AC4D3D-7ECA-4260-AFE8-D833D2D5D166}" dt="2023-08-29T13:39:50.066" v="174" actId="6549"/>
          <ac:spMkLst>
            <pc:docMk/>
            <pc:sldMk cId="1398907091" sldId="257"/>
            <ac:spMk id="39" creationId="{BD0C275D-C532-4D7C-860F-684051479718}"/>
          </ac:spMkLst>
        </pc:spChg>
        <pc:spChg chg="add del mod">
          <ac:chgData name="DAVID Elsa" userId="8e69b3d0-e544-4010-afab-84f026fd3d9b" providerId="ADAL" clId="{96AC4D3D-7ECA-4260-AFE8-D833D2D5D166}" dt="2023-08-29T13:49:44.219" v="276"/>
          <ac:spMkLst>
            <pc:docMk/>
            <pc:sldMk cId="1398907091" sldId="257"/>
            <ac:spMk id="40" creationId="{866E55A5-53E2-B822-E3B6-AD2A8ADCEAA7}"/>
          </ac:spMkLst>
        </pc:spChg>
        <pc:spChg chg="mod">
          <ac:chgData name="DAVID Elsa" userId="8e69b3d0-e544-4010-afab-84f026fd3d9b" providerId="ADAL" clId="{96AC4D3D-7ECA-4260-AFE8-D833D2D5D166}" dt="2023-08-29T13:49:45.894" v="277"/>
          <ac:spMkLst>
            <pc:docMk/>
            <pc:sldMk cId="1398907091" sldId="257"/>
            <ac:spMk id="43" creationId="{8850E568-42AF-4A8B-5AA7-C8A6B50E1F56}"/>
          </ac:spMkLst>
        </pc:spChg>
        <pc:spChg chg="mod">
          <ac:chgData name="DAVID Elsa" userId="8e69b3d0-e544-4010-afab-84f026fd3d9b" providerId="ADAL" clId="{96AC4D3D-7ECA-4260-AFE8-D833D2D5D166}" dt="2023-08-29T13:49:45.894" v="277"/>
          <ac:spMkLst>
            <pc:docMk/>
            <pc:sldMk cId="1398907091" sldId="257"/>
            <ac:spMk id="45" creationId="{3C2247C7-2822-3D60-7D46-DA2280702211}"/>
          </ac:spMkLst>
        </pc:spChg>
        <pc:spChg chg="mod">
          <ac:chgData name="DAVID Elsa" userId="8e69b3d0-e544-4010-afab-84f026fd3d9b" providerId="ADAL" clId="{96AC4D3D-7ECA-4260-AFE8-D833D2D5D166}" dt="2023-08-29T13:49:45.894" v="277"/>
          <ac:spMkLst>
            <pc:docMk/>
            <pc:sldMk cId="1398907091" sldId="257"/>
            <ac:spMk id="48" creationId="{3FE6DDA5-6956-66AB-69B3-510ECD189540}"/>
          </ac:spMkLst>
        </pc:spChg>
        <pc:spChg chg="mod">
          <ac:chgData name="DAVID Elsa" userId="8e69b3d0-e544-4010-afab-84f026fd3d9b" providerId="ADAL" clId="{96AC4D3D-7ECA-4260-AFE8-D833D2D5D166}" dt="2023-08-29T13:50:31.586" v="285" actId="20577"/>
          <ac:spMkLst>
            <pc:docMk/>
            <pc:sldMk cId="1398907091" sldId="257"/>
            <ac:spMk id="49" creationId="{1918A4E6-7B89-2B25-EF64-41EE1AA3DB15}"/>
          </ac:spMkLst>
        </pc:spChg>
        <pc:spChg chg="add del mod">
          <ac:chgData name="DAVID Elsa" userId="8e69b3d0-e544-4010-afab-84f026fd3d9b" providerId="ADAL" clId="{96AC4D3D-7ECA-4260-AFE8-D833D2D5D166}" dt="2023-08-29T13:50:00.897" v="279" actId="478"/>
          <ac:spMkLst>
            <pc:docMk/>
            <pc:sldMk cId="1398907091" sldId="257"/>
            <ac:spMk id="53" creationId="{C8ED8AE1-6C63-E574-84D5-56A5E6983291}"/>
          </ac:spMkLst>
        </pc:spChg>
        <pc:spChg chg="add del mod">
          <ac:chgData name="DAVID Elsa" userId="8e69b3d0-e544-4010-afab-84f026fd3d9b" providerId="ADAL" clId="{96AC4D3D-7ECA-4260-AFE8-D833D2D5D166}" dt="2023-08-30T07:37:02.694" v="715" actId="478"/>
          <ac:spMkLst>
            <pc:docMk/>
            <pc:sldMk cId="1398907091" sldId="257"/>
            <ac:spMk id="54" creationId="{1862959D-784D-E35D-2870-45BE8C9CBEAF}"/>
          </ac:spMkLst>
        </pc:spChg>
        <pc:spChg chg="add mod">
          <ac:chgData name="DAVID Elsa" userId="8e69b3d0-e544-4010-afab-84f026fd3d9b" providerId="ADAL" clId="{96AC4D3D-7ECA-4260-AFE8-D833D2D5D166}" dt="2023-08-29T13:54:37.398" v="364" actId="1076"/>
          <ac:spMkLst>
            <pc:docMk/>
            <pc:sldMk cId="1398907091" sldId="257"/>
            <ac:spMk id="55" creationId="{C0B66BB0-50D6-6754-A289-4DD8DC50B694}"/>
          </ac:spMkLst>
        </pc:spChg>
        <pc:spChg chg="add mod">
          <ac:chgData name="DAVID Elsa" userId="8e69b3d0-e544-4010-afab-84f026fd3d9b" providerId="ADAL" clId="{96AC4D3D-7ECA-4260-AFE8-D833D2D5D166}" dt="2023-08-29T13:54:37.398" v="364" actId="1076"/>
          <ac:spMkLst>
            <pc:docMk/>
            <pc:sldMk cId="1398907091" sldId="257"/>
            <ac:spMk id="56" creationId="{55FB21E4-D53B-D104-8C3E-82E81C4EAF04}"/>
          </ac:spMkLst>
        </pc:spChg>
        <pc:spChg chg="add mod">
          <ac:chgData name="DAVID Elsa" userId="8e69b3d0-e544-4010-afab-84f026fd3d9b" providerId="ADAL" clId="{96AC4D3D-7ECA-4260-AFE8-D833D2D5D166}" dt="2023-08-30T07:40:13.176" v="787" actId="114"/>
          <ac:spMkLst>
            <pc:docMk/>
            <pc:sldMk cId="1398907091" sldId="257"/>
            <ac:spMk id="57" creationId="{188C04A0-4794-7DED-9897-198783B9D218}"/>
          </ac:spMkLst>
        </pc:spChg>
        <pc:grpChg chg="add del mod">
          <ac:chgData name="DAVID Elsa" userId="8e69b3d0-e544-4010-afab-84f026fd3d9b" providerId="ADAL" clId="{96AC4D3D-7ECA-4260-AFE8-D833D2D5D166}" dt="2023-08-29T13:49:44.219" v="276"/>
          <ac:grpSpMkLst>
            <pc:docMk/>
            <pc:sldMk cId="1398907091" sldId="257"/>
            <ac:grpSpMk id="15" creationId="{60816E42-2101-F3BD-2BBB-7557E54B4408}"/>
          </ac:grpSpMkLst>
        </pc:grpChg>
        <pc:grpChg chg="add del mod">
          <ac:chgData name="DAVID Elsa" userId="8e69b3d0-e544-4010-afab-84f026fd3d9b" providerId="ADAL" clId="{96AC4D3D-7ECA-4260-AFE8-D833D2D5D166}" dt="2023-08-29T13:49:44.219" v="276"/>
          <ac:grpSpMkLst>
            <pc:docMk/>
            <pc:sldMk cId="1398907091" sldId="257"/>
            <ac:grpSpMk id="25" creationId="{D324CC0A-04D7-FA2C-FB4F-5D398CCDED7B}"/>
          </ac:grpSpMkLst>
        </pc:grpChg>
        <pc:grpChg chg="mod">
          <ac:chgData name="DAVID Elsa" userId="8e69b3d0-e544-4010-afab-84f026fd3d9b" providerId="ADAL" clId="{96AC4D3D-7ECA-4260-AFE8-D833D2D5D166}" dt="2023-08-29T13:49:40.769" v="275"/>
          <ac:grpSpMkLst>
            <pc:docMk/>
            <pc:sldMk cId="1398907091" sldId="257"/>
            <ac:grpSpMk id="26" creationId="{1ED4C519-8F88-0B5B-D9CE-1810D5CA0EF0}"/>
          </ac:grpSpMkLst>
        </pc:grpChg>
        <pc:grpChg chg="add del mod">
          <ac:chgData name="DAVID Elsa" userId="8e69b3d0-e544-4010-afab-84f026fd3d9b" providerId="ADAL" clId="{96AC4D3D-7ECA-4260-AFE8-D833D2D5D166}" dt="2023-08-29T13:50:02.328" v="280" actId="478"/>
          <ac:grpSpMkLst>
            <pc:docMk/>
            <pc:sldMk cId="1398907091" sldId="257"/>
            <ac:grpSpMk id="41" creationId="{D86B927A-CF72-0D5F-B38F-16102887DD85}"/>
          </ac:grpSpMkLst>
        </pc:grpChg>
        <pc:grpChg chg="add del mod">
          <ac:chgData name="DAVID Elsa" userId="8e69b3d0-e544-4010-afab-84f026fd3d9b" providerId="ADAL" clId="{96AC4D3D-7ECA-4260-AFE8-D833D2D5D166}" dt="2023-08-29T13:50:35.571" v="287" actId="478"/>
          <ac:grpSpMkLst>
            <pc:docMk/>
            <pc:sldMk cId="1398907091" sldId="257"/>
            <ac:grpSpMk id="46" creationId="{8A85B386-AEE5-5E78-E5E2-6DDF9EAF34A1}"/>
          </ac:grpSpMkLst>
        </pc:grpChg>
        <pc:grpChg chg="mod">
          <ac:chgData name="DAVID Elsa" userId="8e69b3d0-e544-4010-afab-84f026fd3d9b" providerId="ADAL" clId="{96AC4D3D-7ECA-4260-AFE8-D833D2D5D166}" dt="2023-08-29T13:49:45.894" v="277"/>
          <ac:grpSpMkLst>
            <pc:docMk/>
            <pc:sldMk cId="1398907091" sldId="257"/>
            <ac:grpSpMk id="47" creationId="{A3C86D42-8095-9A3F-07C2-F7D860782C21}"/>
          </ac:grpSpMkLst>
        </pc:grpChg>
        <pc:graphicFrameChg chg="add mod">
          <ac:chgData name="DAVID Elsa" userId="8e69b3d0-e544-4010-afab-84f026fd3d9b" providerId="ADAL" clId="{96AC4D3D-7ECA-4260-AFE8-D833D2D5D166}" dt="2023-08-29T13:36:54.239" v="135"/>
          <ac:graphicFrameMkLst>
            <pc:docMk/>
            <pc:sldMk cId="1398907091" sldId="257"/>
            <ac:graphicFrameMk id="2" creationId="{6F9FDA2A-3D9B-5488-D853-4CB38A0B9815}"/>
          </ac:graphicFrameMkLst>
        </pc:graphicFrameChg>
        <pc:graphicFrameChg chg="del">
          <ac:chgData name="DAVID Elsa" userId="8e69b3d0-e544-4010-afab-84f026fd3d9b" providerId="ADAL" clId="{96AC4D3D-7ECA-4260-AFE8-D833D2D5D166}" dt="2023-08-29T13:39:51.215" v="175" actId="478"/>
          <ac:graphicFrameMkLst>
            <pc:docMk/>
            <pc:sldMk cId="1398907091" sldId="257"/>
            <ac:graphicFrameMk id="36" creationId="{5C9C131F-E450-4D0F-9149-6AA40B0C9FD2}"/>
          </ac:graphicFrameMkLst>
        </pc:graphicFrameChg>
        <pc:picChg chg="del">
          <ac:chgData name="DAVID Elsa" userId="8e69b3d0-e544-4010-afab-84f026fd3d9b" providerId="ADAL" clId="{96AC4D3D-7ECA-4260-AFE8-D833D2D5D166}" dt="2023-08-29T13:39:47.629" v="172" actId="478"/>
          <ac:picMkLst>
            <pc:docMk/>
            <pc:sldMk cId="1398907091" sldId="257"/>
            <ac:picMk id="3" creationId="{A719AD61-DEA7-4414-BF8E-C15298C10C75}"/>
          </ac:picMkLst>
        </pc:picChg>
        <pc:picChg chg="del">
          <ac:chgData name="DAVID Elsa" userId="8e69b3d0-e544-4010-afab-84f026fd3d9b" providerId="ADAL" clId="{96AC4D3D-7ECA-4260-AFE8-D833D2D5D166}" dt="2023-08-29T13:39:40.190" v="166" actId="478"/>
          <ac:picMkLst>
            <pc:docMk/>
            <pc:sldMk cId="1398907091" sldId="257"/>
            <ac:picMk id="9" creationId="{F3A9A7DA-26DD-46B0-A5D1-66547A9046FB}"/>
          </ac:picMkLst>
        </pc:picChg>
        <pc:picChg chg="add mod">
          <ac:chgData name="DAVID Elsa" userId="8e69b3d0-e544-4010-afab-84f026fd3d9b" providerId="ADAL" clId="{96AC4D3D-7ECA-4260-AFE8-D833D2D5D166}" dt="2023-08-29T13:36:54.239" v="135"/>
          <ac:picMkLst>
            <pc:docMk/>
            <pc:sldMk cId="1398907091" sldId="257"/>
            <ac:picMk id="10" creationId="{7BB3423F-A1C9-5843-A0C3-15F42B6171D3}"/>
          </ac:picMkLst>
        </pc:picChg>
        <pc:picChg chg="add mod">
          <ac:chgData name="DAVID Elsa" userId="8e69b3d0-e544-4010-afab-84f026fd3d9b" providerId="ADAL" clId="{96AC4D3D-7ECA-4260-AFE8-D833D2D5D166}" dt="2023-08-30T07:37:11.608" v="719" actId="1076"/>
          <ac:picMkLst>
            <pc:docMk/>
            <pc:sldMk cId="1398907091" sldId="257"/>
            <ac:picMk id="12" creationId="{20F9A3E8-5B4E-7B2B-D86B-98CB45232EAE}"/>
          </ac:picMkLst>
        </pc:picChg>
        <pc:picChg chg="add mod">
          <ac:chgData name="DAVID Elsa" userId="8e69b3d0-e544-4010-afab-84f026fd3d9b" providerId="ADAL" clId="{96AC4D3D-7ECA-4260-AFE8-D833D2D5D166}" dt="2023-08-30T07:37:15.334" v="721" actId="14100"/>
          <ac:picMkLst>
            <pc:docMk/>
            <pc:sldMk cId="1398907091" sldId="257"/>
            <ac:picMk id="13" creationId="{27269046-4B75-FFEF-65BE-BC9A29C231F1}"/>
          </ac:picMkLst>
        </pc:picChg>
        <pc:picChg chg="add del mod">
          <ac:chgData name="DAVID Elsa" userId="8e69b3d0-e544-4010-afab-84f026fd3d9b" providerId="ADAL" clId="{96AC4D3D-7ECA-4260-AFE8-D833D2D5D166}" dt="2023-08-29T13:49:44.219" v="276"/>
          <ac:picMkLst>
            <pc:docMk/>
            <pc:sldMk cId="1398907091" sldId="257"/>
            <ac:picMk id="30" creationId="{98F1B5AA-EE83-08DF-6064-5746396EBFB4}"/>
          </ac:picMkLst>
        </pc:picChg>
        <pc:picChg chg="add del mod">
          <ac:chgData name="DAVID Elsa" userId="8e69b3d0-e544-4010-afab-84f026fd3d9b" providerId="ADAL" clId="{96AC4D3D-7ECA-4260-AFE8-D833D2D5D166}" dt="2023-08-29T13:49:44.219" v="276"/>
          <ac:picMkLst>
            <pc:docMk/>
            <pc:sldMk cId="1398907091" sldId="257"/>
            <ac:picMk id="31" creationId="{8CB2C63B-E2B5-C8DD-1D70-A965027D2FC2}"/>
          </ac:picMkLst>
        </pc:picChg>
        <pc:picChg chg="add del mod">
          <ac:chgData name="DAVID Elsa" userId="8e69b3d0-e544-4010-afab-84f026fd3d9b" providerId="ADAL" clId="{96AC4D3D-7ECA-4260-AFE8-D833D2D5D166}" dt="2023-08-29T13:50:04.228" v="282" actId="478"/>
          <ac:picMkLst>
            <pc:docMk/>
            <pc:sldMk cId="1398907091" sldId="257"/>
            <ac:picMk id="51" creationId="{595BE35D-C259-AB09-2FF4-0983865D014B}"/>
          </ac:picMkLst>
        </pc:picChg>
        <pc:picChg chg="add del mod">
          <ac:chgData name="DAVID Elsa" userId="8e69b3d0-e544-4010-afab-84f026fd3d9b" providerId="ADAL" clId="{96AC4D3D-7ECA-4260-AFE8-D833D2D5D166}" dt="2023-08-29T13:50:03.557" v="281" actId="478"/>
          <ac:picMkLst>
            <pc:docMk/>
            <pc:sldMk cId="1398907091" sldId="257"/>
            <ac:picMk id="52" creationId="{14047222-F33E-CC46-78E8-85903B83CA49}"/>
          </ac:picMkLst>
        </pc:picChg>
        <pc:cxnChg chg="mod">
          <ac:chgData name="DAVID Elsa" userId="8e69b3d0-e544-4010-afab-84f026fd3d9b" providerId="ADAL" clId="{96AC4D3D-7ECA-4260-AFE8-D833D2D5D166}" dt="2023-08-29T13:49:40.769" v="275"/>
          <ac:cxnSpMkLst>
            <pc:docMk/>
            <pc:sldMk cId="1398907091" sldId="257"/>
            <ac:cxnSpMk id="17" creationId="{C6672D89-79E4-BACA-68BA-32FEB488942F}"/>
          </ac:cxnSpMkLst>
        </pc:cxnChg>
        <pc:cxnChg chg="mod">
          <ac:chgData name="DAVID Elsa" userId="8e69b3d0-e544-4010-afab-84f026fd3d9b" providerId="ADAL" clId="{96AC4D3D-7ECA-4260-AFE8-D833D2D5D166}" dt="2023-08-29T13:49:40.769" v="275"/>
          <ac:cxnSpMkLst>
            <pc:docMk/>
            <pc:sldMk cId="1398907091" sldId="257"/>
            <ac:cxnSpMk id="23" creationId="{1E8ADA97-7E26-300B-00A3-74546C60521C}"/>
          </ac:cxnSpMkLst>
        </pc:cxnChg>
        <pc:cxnChg chg="mod">
          <ac:chgData name="DAVID Elsa" userId="8e69b3d0-e544-4010-afab-84f026fd3d9b" providerId="ADAL" clId="{96AC4D3D-7ECA-4260-AFE8-D833D2D5D166}" dt="2023-08-29T13:49:40.769" v="275"/>
          <ac:cxnSpMkLst>
            <pc:docMk/>
            <pc:sldMk cId="1398907091" sldId="257"/>
            <ac:cxnSpMk id="29" creationId="{19F0E3A7-55DE-DE81-EA50-E737E2A98239}"/>
          </ac:cxnSpMkLst>
        </pc:cxnChg>
        <pc:cxnChg chg="mod">
          <ac:chgData name="DAVID Elsa" userId="8e69b3d0-e544-4010-afab-84f026fd3d9b" providerId="ADAL" clId="{96AC4D3D-7ECA-4260-AFE8-D833D2D5D166}" dt="2023-08-29T13:49:45.894" v="277"/>
          <ac:cxnSpMkLst>
            <pc:docMk/>
            <pc:sldMk cId="1398907091" sldId="257"/>
            <ac:cxnSpMk id="42" creationId="{A9E008E1-B15E-1F4F-0429-D04AA7C87E59}"/>
          </ac:cxnSpMkLst>
        </pc:cxnChg>
        <pc:cxnChg chg="mod">
          <ac:chgData name="DAVID Elsa" userId="8e69b3d0-e544-4010-afab-84f026fd3d9b" providerId="ADAL" clId="{96AC4D3D-7ECA-4260-AFE8-D833D2D5D166}" dt="2023-08-29T13:49:45.894" v="277"/>
          <ac:cxnSpMkLst>
            <pc:docMk/>
            <pc:sldMk cId="1398907091" sldId="257"/>
            <ac:cxnSpMk id="44" creationId="{E2205472-5D30-25EB-9796-15211C12E79F}"/>
          </ac:cxnSpMkLst>
        </pc:cxnChg>
        <pc:cxnChg chg="mod">
          <ac:chgData name="DAVID Elsa" userId="8e69b3d0-e544-4010-afab-84f026fd3d9b" providerId="ADAL" clId="{96AC4D3D-7ECA-4260-AFE8-D833D2D5D166}" dt="2023-08-29T13:49:45.894" v="277"/>
          <ac:cxnSpMkLst>
            <pc:docMk/>
            <pc:sldMk cId="1398907091" sldId="257"/>
            <ac:cxnSpMk id="50" creationId="{1AA603C9-0C11-06DA-0FC1-0C41B1AABC61}"/>
          </ac:cxnSpMkLst>
        </pc:cxnChg>
        <pc:extLst>
          <p:ext xmlns:p="http://schemas.openxmlformats.org/presentationml/2006/main" uri="{D6D511B9-2390-475A-947B-AFAB55BFBCF1}">
            <pc226:cmChg xmlns:pc226="http://schemas.microsoft.com/office/powerpoint/2022/06/main/command" chg="del mod">
              <pc226:chgData name="DAVID Elsa" userId="8e69b3d0-e544-4010-afab-84f026fd3d9b" providerId="ADAL" clId="{96AC4D3D-7ECA-4260-AFE8-D833D2D5D166}" dt="2023-08-30T07:34:30.029" v="548"/>
              <pc2:cmMkLst xmlns:pc2="http://schemas.microsoft.com/office/powerpoint/2019/9/main/command">
                <pc:docMk/>
                <pc:sldMk cId="1398907091" sldId="257"/>
                <pc2:cmMk id="{44669E0D-6F8F-4D51-8446-FC4928FB7DB2}"/>
              </pc2:cmMkLst>
            </pc226:cmChg>
            <pc226:cmChg xmlns:pc226="http://schemas.microsoft.com/office/powerpoint/2022/06/main/command" chg="del">
              <pc226:chgData name="DAVID Elsa" userId="8e69b3d0-e544-4010-afab-84f026fd3d9b" providerId="ADAL" clId="{96AC4D3D-7ECA-4260-AFE8-D833D2D5D166}" dt="2023-08-30T07:34:31.922" v="549"/>
              <pc2:cmMkLst xmlns:pc2="http://schemas.microsoft.com/office/powerpoint/2019/9/main/command">
                <pc:docMk/>
                <pc:sldMk cId="1398907091" sldId="257"/>
                <pc2:cmMk id="{20C8D76E-61F9-422C-AE42-8E02889F7E95}"/>
              </pc2:cmMkLst>
            </pc226:cmChg>
          </p:ext>
        </pc:extLst>
      </pc:sldChg>
      <pc:sldChg chg="addSp delSp modSp mod">
        <pc:chgData name="DAVID Elsa" userId="8e69b3d0-e544-4010-afab-84f026fd3d9b" providerId="ADAL" clId="{96AC4D3D-7ECA-4260-AFE8-D833D2D5D166}" dt="2023-08-30T07:43:35.633" v="792" actId="1076"/>
        <pc:sldMkLst>
          <pc:docMk/>
          <pc:sldMk cId="3856835239" sldId="258"/>
        </pc:sldMkLst>
        <pc:spChg chg="add mod">
          <ac:chgData name="DAVID Elsa" userId="8e69b3d0-e544-4010-afab-84f026fd3d9b" providerId="ADAL" clId="{96AC4D3D-7ECA-4260-AFE8-D833D2D5D166}" dt="2023-08-29T13:49:03.577" v="273" actId="571"/>
          <ac:spMkLst>
            <pc:docMk/>
            <pc:sldMk cId="3856835239" sldId="258"/>
            <ac:spMk id="2" creationId="{E1DC01BB-8113-2E25-0623-7F96EE1A1828}"/>
          </ac:spMkLst>
        </pc:spChg>
        <pc:spChg chg="mod">
          <ac:chgData name="DAVID Elsa" userId="8e69b3d0-e544-4010-afab-84f026fd3d9b" providerId="ADAL" clId="{96AC4D3D-7ECA-4260-AFE8-D833D2D5D166}" dt="2023-08-29T13:51:40.455" v="340" actId="14100"/>
          <ac:spMkLst>
            <pc:docMk/>
            <pc:sldMk cId="3856835239" sldId="258"/>
            <ac:spMk id="3" creationId="{7DCC7136-96D5-4516-8962-F7F557CD9FA7}"/>
          </ac:spMkLst>
        </pc:spChg>
        <pc:spChg chg="del">
          <ac:chgData name="DAVID Elsa" userId="8e69b3d0-e544-4010-afab-84f026fd3d9b" providerId="ADAL" clId="{96AC4D3D-7ECA-4260-AFE8-D833D2D5D166}" dt="2023-08-29T13:48:46.193" v="269" actId="478"/>
          <ac:spMkLst>
            <pc:docMk/>
            <pc:sldMk cId="3856835239" sldId="258"/>
            <ac:spMk id="6" creationId="{D3044BDA-23C0-4CC6-BB70-1CE12406D490}"/>
          </ac:spMkLst>
        </pc:spChg>
        <pc:spChg chg="add mod">
          <ac:chgData name="DAVID Elsa" userId="8e69b3d0-e544-4010-afab-84f026fd3d9b" providerId="ADAL" clId="{96AC4D3D-7ECA-4260-AFE8-D833D2D5D166}" dt="2023-08-29T13:49:03.577" v="273" actId="571"/>
          <ac:spMkLst>
            <pc:docMk/>
            <pc:sldMk cId="3856835239" sldId="258"/>
            <ac:spMk id="9" creationId="{A555390D-9BD8-827F-ADA7-7518E8DD4AA6}"/>
          </ac:spMkLst>
        </pc:spChg>
        <pc:spChg chg="mod">
          <ac:chgData name="DAVID Elsa" userId="8e69b3d0-e544-4010-afab-84f026fd3d9b" providerId="ADAL" clId="{96AC4D3D-7ECA-4260-AFE8-D833D2D5D166}" dt="2023-08-29T13:50:44.145" v="288"/>
          <ac:spMkLst>
            <pc:docMk/>
            <pc:sldMk cId="3856835239" sldId="258"/>
            <ac:spMk id="14" creationId="{8538536C-FC50-38FE-AF89-2E0C9F43F513}"/>
          </ac:spMkLst>
        </pc:spChg>
        <pc:spChg chg="mod">
          <ac:chgData name="DAVID Elsa" userId="8e69b3d0-e544-4010-afab-84f026fd3d9b" providerId="ADAL" clId="{96AC4D3D-7ECA-4260-AFE8-D833D2D5D166}" dt="2023-08-29T13:50:44.145" v="288"/>
          <ac:spMkLst>
            <pc:docMk/>
            <pc:sldMk cId="3856835239" sldId="258"/>
            <ac:spMk id="15" creationId="{9CF1F8CA-0210-FA33-CFFF-13F896DBD906}"/>
          </ac:spMkLst>
        </pc:spChg>
        <pc:spChg chg="add mod">
          <ac:chgData name="DAVID Elsa" userId="8e69b3d0-e544-4010-afab-84f026fd3d9b" providerId="ADAL" clId="{96AC4D3D-7ECA-4260-AFE8-D833D2D5D166}" dt="2023-08-29T13:54:02.372" v="360" actId="1076"/>
          <ac:spMkLst>
            <pc:docMk/>
            <pc:sldMk cId="3856835239" sldId="258"/>
            <ac:spMk id="21" creationId="{74D1119E-BB3B-79AD-A59F-9E996800EC4D}"/>
          </ac:spMkLst>
        </pc:spChg>
        <pc:spChg chg="del mod">
          <ac:chgData name="DAVID Elsa" userId="8e69b3d0-e544-4010-afab-84f026fd3d9b" providerId="ADAL" clId="{96AC4D3D-7ECA-4260-AFE8-D833D2D5D166}" dt="2023-08-29T13:53:34.928" v="357"/>
          <ac:spMkLst>
            <pc:docMk/>
            <pc:sldMk cId="3856835239" sldId="258"/>
            <ac:spMk id="29" creationId="{C5F0C3C9-15F8-459F-A96F-E632084DAD8A}"/>
          </ac:spMkLst>
        </pc:spChg>
        <pc:spChg chg="mod">
          <ac:chgData name="DAVID Elsa" userId="8e69b3d0-e544-4010-afab-84f026fd3d9b" providerId="ADAL" clId="{96AC4D3D-7ECA-4260-AFE8-D833D2D5D166}" dt="2023-08-29T13:51:32.639" v="338" actId="1076"/>
          <ac:spMkLst>
            <pc:docMk/>
            <pc:sldMk cId="3856835239" sldId="258"/>
            <ac:spMk id="30" creationId="{92AA3323-1407-4CF4-BFAF-B75D02D63E34}"/>
          </ac:spMkLst>
        </pc:spChg>
        <pc:spChg chg="mod">
          <ac:chgData name="DAVID Elsa" userId="8e69b3d0-e544-4010-afab-84f026fd3d9b" providerId="ADAL" clId="{96AC4D3D-7ECA-4260-AFE8-D833D2D5D166}" dt="2023-08-30T07:43:35.633" v="792" actId="1076"/>
          <ac:spMkLst>
            <pc:docMk/>
            <pc:sldMk cId="3856835239" sldId="258"/>
            <ac:spMk id="33" creationId="{22213559-BBC6-6403-0C30-858168AE6DAA}"/>
          </ac:spMkLst>
        </pc:spChg>
        <pc:spChg chg="mod">
          <ac:chgData name="DAVID Elsa" userId="8e69b3d0-e544-4010-afab-84f026fd3d9b" providerId="ADAL" clId="{96AC4D3D-7ECA-4260-AFE8-D833D2D5D166}" dt="2023-08-30T07:43:35.633" v="792" actId="1076"/>
          <ac:spMkLst>
            <pc:docMk/>
            <pc:sldMk cId="3856835239" sldId="258"/>
            <ac:spMk id="36" creationId="{501BFBA7-D85D-D629-79F7-616A1842C019}"/>
          </ac:spMkLst>
        </pc:spChg>
        <pc:spChg chg="del">
          <ac:chgData name="DAVID Elsa" userId="8e69b3d0-e544-4010-afab-84f026fd3d9b" providerId="ADAL" clId="{96AC4D3D-7ECA-4260-AFE8-D833D2D5D166}" dt="2023-08-29T13:49:06.390" v="274" actId="478"/>
          <ac:spMkLst>
            <pc:docMk/>
            <pc:sldMk cId="3856835239" sldId="258"/>
            <ac:spMk id="38" creationId="{9D8D6B75-3BC3-4D49-A52D-593D14965DC4}"/>
          </ac:spMkLst>
        </pc:spChg>
        <pc:spChg chg="mod">
          <ac:chgData name="DAVID Elsa" userId="8e69b3d0-e544-4010-afab-84f026fd3d9b" providerId="ADAL" clId="{96AC4D3D-7ECA-4260-AFE8-D833D2D5D166}" dt="2023-08-30T07:40:49.982" v="788" actId="123"/>
          <ac:spMkLst>
            <pc:docMk/>
            <pc:sldMk cId="3856835239" sldId="258"/>
            <ac:spMk id="40" creationId="{B653C5A7-99B3-42AC-B2DC-EC93DE6C913B}"/>
          </ac:spMkLst>
        </pc:spChg>
        <pc:grpChg chg="add mod">
          <ac:chgData name="DAVID Elsa" userId="8e69b3d0-e544-4010-afab-84f026fd3d9b" providerId="ADAL" clId="{96AC4D3D-7ECA-4260-AFE8-D833D2D5D166}" dt="2023-08-29T13:51:56.532" v="343" actId="1076"/>
          <ac:grpSpMkLst>
            <pc:docMk/>
            <pc:sldMk cId="3856835239" sldId="258"/>
            <ac:grpSpMk id="11" creationId="{B9A12434-2968-FFDA-3372-BF216FB28B9E}"/>
          </ac:grpSpMkLst>
        </pc:grpChg>
        <pc:grpChg chg="mod">
          <ac:chgData name="DAVID Elsa" userId="8e69b3d0-e544-4010-afab-84f026fd3d9b" providerId="ADAL" clId="{96AC4D3D-7ECA-4260-AFE8-D833D2D5D166}" dt="2023-08-29T13:50:44.145" v="288"/>
          <ac:grpSpMkLst>
            <pc:docMk/>
            <pc:sldMk cId="3856835239" sldId="258"/>
            <ac:grpSpMk id="12" creationId="{F2C59E40-FDA3-E474-9F68-6409E5E91E19}"/>
          </ac:grpSpMkLst>
        </pc:grpChg>
        <pc:grpChg chg="mod">
          <ac:chgData name="DAVID Elsa" userId="8e69b3d0-e544-4010-afab-84f026fd3d9b" providerId="ADAL" clId="{96AC4D3D-7ECA-4260-AFE8-D833D2D5D166}" dt="2023-08-29T13:51:56.532" v="343" actId="1076"/>
          <ac:grpSpMkLst>
            <pc:docMk/>
            <pc:sldMk cId="3856835239" sldId="258"/>
            <ac:grpSpMk id="13" creationId="{BB42F366-DBCB-461B-968B-3D58BAC7178F}"/>
          </ac:grpSpMkLst>
        </pc:grpChg>
        <pc:grpChg chg="del">
          <ac:chgData name="DAVID Elsa" userId="8e69b3d0-e544-4010-afab-84f026fd3d9b" providerId="ADAL" clId="{96AC4D3D-7ECA-4260-AFE8-D833D2D5D166}" dt="2023-08-29T13:50:11.050" v="283" actId="478"/>
          <ac:grpSpMkLst>
            <pc:docMk/>
            <pc:sldMk cId="3856835239" sldId="258"/>
            <ac:grpSpMk id="24" creationId="{0CC757DC-19B0-4A75-9637-78975EADEE07}"/>
          </ac:grpSpMkLst>
        </pc:grpChg>
        <pc:picChg chg="del">
          <ac:chgData name="DAVID Elsa" userId="8e69b3d0-e544-4010-afab-84f026fd3d9b" providerId="ADAL" clId="{96AC4D3D-7ECA-4260-AFE8-D833D2D5D166}" dt="2023-08-29T13:48:48.190" v="271" actId="478"/>
          <ac:picMkLst>
            <pc:docMk/>
            <pc:sldMk cId="3856835239" sldId="258"/>
            <ac:picMk id="8" creationId="{16D2FC40-8C37-4AFC-9306-E8E3F50BF396}"/>
          </ac:picMkLst>
        </pc:picChg>
        <pc:picChg chg="del">
          <ac:chgData name="DAVID Elsa" userId="8e69b3d0-e544-4010-afab-84f026fd3d9b" providerId="ADAL" clId="{96AC4D3D-7ECA-4260-AFE8-D833D2D5D166}" dt="2023-08-29T13:48:47.254" v="270" actId="478"/>
          <ac:picMkLst>
            <pc:docMk/>
            <pc:sldMk cId="3856835239" sldId="258"/>
            <ac:picMk id="10" creationId="{5D67E048-FEFA-446D-A519-73AF3B290CD4}"/>
          </ac:picMkLst>
        </pc:picChg>
        <pc:picChg chg="mod">
          <ac:chgData name="DAVID Elsa" userId="8e69b3d0-e544-4010-afab-84f026fd3d9b" providerId="ADAL" clId="{96AC4D3D-7ECA-4260-AFE8-D833D2D5D166}" dt="2023-08-29T13:52:00.236" v="344" actId="1076"/>
          <ac:picMkLst>
            <pc:docMk/>
            <pc:sldMk cId="3856835239" sldId="258"/>
            <ac:picMk id="34" creationId="{20EB118B-7D42-4141-B9D4-45D4C65E822F}"/>
          </ac:picMkLst>
        </pc:picChg>
        <pc:picChg chg="mod">
          <ac:chgData name="DAVID Elsa" userId="8e69b3d0-e544-4010-afab-84f026fd3d9b" providerId="ADAL" clId="{96AC4D3D-7ECA-4260-AFE8-D833D2D5D166}" dt="2023-08-29T13:52:07.490" v="346" actId="1076"/>
          <ac:picMkLst>
            <pc:docMk/>
            <pc:sldMk cId="3856835239" sldId="258"/>
            <ac:picMk id="35" creationId="{E22EF6CA-9865-4DA0-8F44-73A44C768B7C}"/>
          </ac:picMkLst>
        </pc:picChg>
        <pc:cxnChg chg="mod">
          <ac:chgData name="DAVID Elsa" userId="8e69b3d0-e544-4010-afab-84f026fd3d9b" providerId="ADAL" clId="{96AC4D3D-7ECA-4260-AFE8-D833D2D5D166}" dt="2023-08-29T13:50:44.145" v="288"/>
          <ac:cxnSpMkLst>
            <pc:docMk/>
            <pc:sldMk cId="3856835239" sldId="258"/>
            <ac:cxnSpMk id="16" creationId="{73BBB342-0F4E-6A2E-BB50-217DBC1F5805}"/>
          </ac:cxnSpMkLst>
        </pc:cxnChg>
      </pc:sldChg>
    </pc:docChg>
  </pc:docChgLst>
  <pc:docChgLst>
    <pc:chgData name="ARNAULT Florence" userId="2ce049ac-c751-4ae0-945f-02dabca95074" providerId="ADAL" clId="{C4586F6F-976F-47A7-B9E4-B4C69B6BC9EF}"/>
    <pc:docChg chg="modSld">
      <pc:chgData name="ARNAULT Florence" userId="2ce049ac-c751-4ae0-945f-02dabca95074" providerId="ADAL" clId="{C4586F6F-976F-47A7-B9E4-B4C69B6BC9EF}" dt="2023-09-14T12:06:49.771" v="48"/>
      <pc:docMkLst>
        <pc:docMk/>
      </pc:docMkLst>
      <pc:sldChg chg="modSp mod delCm">
        <pc:chgData name="ARNAULT Florence" userId="2ce049ac-c751-4ae0-945f-02dabca95074" providerId="ADAL" clId="{C4586F6F-976F-47A7-B9E4-B4C69B6BC9EF}" dt="2023-09-14T12:06:49.771" v="48"/>
        <pc:sldMkLst>
          <pc:docMk/>
          <pc:sldMk cId="3441604213" sldId="256"/>
        </pc:sldMkLst>
        <pc:spChg chg="mod">
          <ac:chgData name="ARNAULT Florence" userId="2ce049ac-c751-4ae0-945f-02dabca95074" providerId="ADAL" clId="{C4586F6F-976F-47A7-B9E4-B4C69B6BC9EF}" dt="2023-09-14T12:05:46.574" v="47" actId="6549"/>
          <ac:spMkLst>
            <pc:docMk/>
            <pc:sldMk cId="3441604213" sldId="256"/>
            <ac:spMk id="38" creationId="{9D8D6B75-3BC3-4D49-A52D-593D14965DC4}"/>
          </ac:spMkLst>
        </pc:spChg>
        <pc:extLst>
          <p:ext xmlns:p="http://schemas.openxmlformats.org/presentationml/2006/main" uri="{D6D511B9-2390-475A-947B-AFAB55BFBCF1}">
            <pc226:cmChg xmlns:pc226="http://schemas.microsoft.com/office/powerpoint/2022/06/main/command" chg="del">
              <pc226:chgData name="ARNAULT Florence" userId="2ce049ac-c751-4ae0-945f-02dabca95074" providerId="ADAL" clId="{C4586F6F-976F-47A7-B9E4-B4C69B6BC9EF}" dt="2023-09-14T12:06:49.771" v="48"/>
              <pc2:cmMkLst xmlns:pc2="http://schemas.microsoft.com/office/powerpoint/2019/9/main/command">
                <pc:docMk/>
                <pc:sldMk cId="3441604213" sldId="256"/>
                <pc2:cmMk id="{7D45F75D-FE8F-4B7D-BE9E-114EE9723861}"/>
              </pc2:cmMkLst>
            </pc226:cmChg>
            <pc226:cmChg xmlns:pc226="http://schemas.microsoft.com/office/powerpoint/2022/06/main/command" chg="del">
              <pc226:chgData name="ARNAULT Florence" userId="2ce049ac-c751-4ae0-945f-02dabca95074" providerId="ADAL" clId="{C4586F6F-976F-47A7-B9E4-B4C69B6BC9EF}" dt="2023-09-14T12:06:49.771" v="48"/>
              <pc2:cmMkLst xmlns:pc2="http://schemas.microsoft.com/office/powerpoint/2019/9/main/command">
                <pc:docMk/>
                <pc:sldMk cId="3441604213" sldId="256"/>
                <pc2:cmMk id="{4D2B01FE-BC54-4814-B6A1-5285F7C48A34}"/>
              </pc2:cmMkLst>
            </pc226:cmChg>
          </p:ext>
        </pc:extLst>
      </pc:sldChg>
      <pc:sldChg chg="modSp mod">
        <pc:chgData name="ARNAULT Florence" userId="2ce049ac-c751-4ae0-945f-02dabca95074" providerId="ADAL" clId="{C4586F6F-976F-47A7-B9E4-B4C69B6BC9EF}" dt="2023-08-29T14:48:23.932" v="21" actId="20577"/>
        <pc:sldMkLst>
          <pc:docMk/>
          <pc:sldMk cId="1398907091" sldId="257"/>
        </pc:sldMkLst>
        <pc:spChg chg="mod">
          <ac:chgData name="ARNAULT Florence" userId="2ce049ac-c751-4ae0-945f-02dabca95074" providerId="ADAL" clId="{C4586F6F-976F-47A7-B9E4-B4C69B6BC9EF}" dt="2023-08-29T13:43:49.306" v="2" actId="20577"/>
          <ac:spMkLst>
            <pc:docMk/>
            <pc:sldMk cId="1398907091" sldId="257"/>
            <ac:spMk id="22" creationId="{F7150B88-B8FD-4BB3-AA3F-D0389E3504ED}"/>
          </ac:spMkLst>
        </pc:spChg>
        <pc:spChg chg="mod">
          <ac:chgData name="ARNAULT Florence" userId="2ce049ac-c751-4ae0-945f-02dabca95074" providerId="ADAL" clId="{C4586F6F-976F-47A7-B9E4-B4C69B6BC9EF}" dt="2023-08-29T14:48:23.932" v="21" actId="20577"/>
          <ac:spMkLst>
            <pc:docMk/>
            <pc:sldMk cId="1398907091" sldId="257"/>
            <ac:spMk id="57" creationId="{188C04A0-4794-7DED-9897-198783B9D218}"/>
          </ac:spMkLst>
        </pc:spChg>
      </pc:sldChg>
      <pc:sldChg chg="modSp mod">
        <pc:chgData name="ARNAULT Florence" userId="2ce049ac-c751-4ae0-945f-02dabca95074" providerId="ADAL" clId="{C4586F6F-976F-47A7-B9E4-B4C69B6BC9EF}" dt="2023-09-11T12:23:36.273" v="27" actId="20577"/>
        <pc:sldMkLst>
          <pc:docMk/>
          <pc:sldMk cId="3856835239" sldId="258"/>
        </pc:sldMkLst>
        <pc:spChg chg="mod">
          <ac:chgData name="ARNAULT Florence" userId="2ce049ac-c751-4ae0-945f-02dabca95074" providerId="ADAL" clId="{C4586F6F-976F-47A7-B9E4-B4C69B6BC9EF}" dt="2023-09-11T12:23:36.273" v="27" actId="20577"/>
          <ac:spMkLst>
            <pc:docMk/>
            <pc:sldMk cId="3856835239" sldId="258"/>
            <ac:spMk id="21" creationId="{74D1119E-BB3B-79AD-A59F-9E996800EC4D}"/>
          </ac:spMkLst>
        </pc:spChg>
      </pc:sldChg>
    </pc:docChg>
  </pc:docChgLst>
  <pc:docChgLst>
    <pc:chgData name="TALBOT Corinne" userId="d9d98fcc-85f4-4e03-a73b-f3d86fbb1f37" providerId="ADAL" clId="{ED8FB385-1BF2-435C-9207-6846B7476AFA}"/>
    <pc:docChg chg="custSel modSld">
      <pc:chgData name="TALBOT Corinne" userId="d9d98fcc-85f4-4e03-a73b-f3d86fbb1f37" providerId="ADAL" clId="{ED8FB385-1BF2-435C-9207-6846B7476AFA}" dt="2023-09-08T12:00:32.653" v="201" actId="14100"/>
      <pc:docMkLst>
        <pc:docMk/>
      </pc:docMkLst>
      <pc:sldChg chg="modSp mod addCm modCm">
        <pc:chgData name="TALBOT Corinne" userId="d9d98fcc-85f4-4e03-a73b-f3d86fbb1f37" providerId="ADAL" clId="{ED8FB385-1BF2-435C-9207-6846B7476AFA}" dt="2023-08-29T13:47:32.153" v="2"/>
        <pc:sldMkLst>
          <pc:docMk/>
          <pc:sldMk cId="3441604213" sldId="256"/>
        </pc:sldMkLst>
        <pc:picChg chg="mod">
          <ac:chgData name="TALBOT Corinne" userId="d9d98fcc-85f4-4e03-a73b-f3d86fbb1f37" providerId="ADAL" clId="{ED8FB385-1BF2-435C-9207-6846B7476AFA}" dt="2023-08-29T13:21:56.278" v="0" actId="1076"/>
          <ac:picMkLst>
            <pc:docMk/>
            <pc:sldMk cId="3441604213" sldId="256"/>
            <ac:picMk id="10" creationId="{47ADB29E-AABC-6F1B-54FD-2EB4E0AD3929}"/>
          </ac:picMkLst>
        </pc:picChg>
        <pc:extLst>
          <p:ext xmlns:p="http://schemas.openxmlformats.org/presentationml/2006/main" uri="{D6D511B9-2390-475A-947B-AFAB55BFBCF1}">
            <pc226:cmChg xmlns:pc226="http://schemas.microsoft.com/office/powerpoint/2022/06/main/command" chg="add mod">
              <pc226:chgData name="TALBOT Corinne" userId="d9d98fcc-85f4-4e03-a73b-f3d86fbb1f37" providerId="ADAL" clId="{ED8FB385-1BF2-435C-9207-6846B7476AFA}" dt="2023-08-29T13:47:32.153" v="2"/>
              <pc2:cmMkLst xmlns:pc2="http://schemas.microsoft.com/office/powerpoint/2019/9/main/command">
                <pc:docMk/>
                <pc:sldMk cId="3441604213" sldId="256"/>
                <pc2:cmMk id="{4D2B01FE-BC54-4814-B6A1-5285F7C48A34}"/>
              </pc2:cmMkLst>
            </pc226:cmChg>
          </p:ext>
        </pc:extLst>
      </pc:sldChg>
      <pc:sldChg chg="delSp modSp mod">
        <pc:chgData name="TALBOT Corinne" userId="d9d98fcc-85f4-4e03-a73b-f3d86fbb1f37" providerId="ADAL" clId="{ED8FB385-1BF2-435C-9207-6846B7476AFA}" dt="2023-08-29T14:30:53.285" v="165" actId="1076"/>
        <pc:sldMkLst>
          <pc:docMk/>
          <pc:sldMk cId="1398907091" sldId="257"/>
        </pc:sldMkLst>
        <pc:spChg chg="mod">
          <ac:chgData name="TALBOT Corinne" userId="d9d98fcc-85f4-4e03-a73b-f3d86fbb1f37" providerId="ADAL" clId="{ED8FB385-1BF2-435C-9207-6846B7476AFA}" dt="2023-08-29T14:12:41.837" v="70" actId="1076"/>
          <ac:spMkLst>
            <pc:docMk/>
            <pc:sldMk cId="1398907091" sldId="257"/>
            <ac:spMk id="54" creationId="{1862959D-784D-E35D-2870-45BE8C9CBEAF}"/>
          </ac:spMkLst>
        </pc:spChg>
        <pc:spChg chg="del">
          <ac:chgData name="TALBOT Corinne" userId="d9d98fcc-85f4-4e03-a73b-f3d86fbb1f37" providerId="ADAL" clId="{ED8FB385-1BF2-435C-9207-6846B7476AFA}" dt="2023-08-29T14:12:30.049" v="68" actId="478"/>
          <ac:spMkLst>
            <pc:docMk/>
            <pc:sldMk cId="1398907091" sldId="257"/>
            <ac:spMk id="55" creationId="{C0B66BB0-50D6-6754-A289-4DD8DC50B694}"/>
          </ac:spMkLst>
        </pc:spChg>
        <pc:spChg chg="del">
          <ac:chgData name="TALBOT Corinne" userId="d9d98fcc-85f4-4e03-a73b-f3d86fbb1f37" providerId="ADAL" clId="{ED8FB385-1BF2-435C-9207-6846B7476AFA}" dt="2023-08-29T14:12:32.087" v="69" actId="478"/>
          <ac:spMkLst>
            <pc:docMk/>
            <pc:sldMk cId="1398907091" sldId="257"/>
            <ac:spMk id="56" creationId="{55FB21E4-D53B-D104-8C3E-82E81C4EAF04}"/>
          </ac:spMkLst>
        </pc:spChg>
        <pc:spChg chg="mod">
          <ac:chgData name="TALBOT Corinne" userId="d9d98fcc-85f4-4e03-a73b-f3d86fbb1f37" providerId="ADAL" clId="{ED8FB385-1BF2-435C-9207-6846B7476AFA}" dt="2023-08-29T14:30:31.672" v="162" actId="6549"/>
          <ac:spMkLst>
            <pc:docMk/>
            <pc:sldMk cId="1398907091" sldId="257"/>
            <ac:spMk id="57" creationId="{188C04A0-4794-7DED-9897-198783B9D218}"/>
          </ac:spMkLst>
        </pc:spChg>
        <pc:picChg chg="mod">
          <ac:chgData name="TALBOT Corinne" userId="d9d98fcc-85f4-4e03-a73b-f3d86fbb1f37" providerId="ADAL" clId="{ED8FB385-1BF2-435C-9207-6846B7476AFA}" dt="2023-08-29T14:30:49.109" v="164" actId="1076"/>
          <ac:picMkLst>
            <pc:docMk/>
            <pc:sldMk cId="1398907091" sldId="257"/>
            <ac:picMk id="12" creationId="{20F9A3E8-5B4E-7B2B-D86B-98CB45232EAE}"/>
          </ac:picMkLst>
        </pc:picChg>
        <pc:picChg chg="mod">
          <ac:chgData name="TALBOT Corinne" userId="d9d98fcc-85f4-4e03-a73b-f3d86fbb1f37" providerId="ADAL" clId="{ED8FB385-1BF2-435C-9207-6846B7476AFA}" dt="2023-08-29T14:30:53.285" v="165" actId="1076"/>
          <ac:picMkLst>
            <pc:docMk/>
            <pc:sldMk cId="1398907091" sldId="257"/>
            <ac:picMk id="13" creationId="{27269046-4B75-FFEF-65BE-BC9A29C231F1}"/>
          </ac:picMkLst>
        </pc:picChg>
      </pc:sldChg>
      <pc:sldChg chg="addSp modSp mod">
        <pc:chgData name="TALBOT Corinne" userId="d9d98fcc-85f4-4e03-a73b-f3d86fbb1f37" providerId="ADAL" clId="{ED8FB385-1BF2-435C-9207-6846B7476AFA}" dt="2023-09-08T12:00:32.653" v="201" actId="14100"/>
        <pc:sldMkLst>
          <pc:docMk/>
          <pc:sldMk cId="3856835239" sldId="258"/>
        </pc:sldMkLst>
        <pc:spChg chg="mod">
          <ac:chgData name="TALBOT Corinne" userId="d9d98fcc-85f4-4e03-a73b-f3d86fbb1f37" providerId="ADAL" clId="{ED8FB385-1BF2-435C-9207-6846B7476AFA}" dt="2023-09-08T12:00:32.653" v="201" actId="14100"/>
          <ac:spMkLst>
            <pc:docMk/>
            <pc:sldMk cId="3856835239" sldId="258"/>
            <ac:spMk id="3" creationId="{7DCC7136-96D5-4516-8962-F7F557CD9FA7}"/>
          </ac:spMkLst>
        </pc:spChg>
        <pc:spChg chg="mod">
          <ac:chgData name="TALBOT Corinne" userId="d9d98fcc-85f4-4e03-a73b-f3d86fbb1f37" providerId="ADAL" clId="{ED8FB385-1BF2-435C-9207-6846B7476AFA}" dt="2023-09-08T12:00:23.898" v="200" actId="255"/>
          <ac:spMkLst>
            <pc:docMk/>
            <pc:sldMk cId="3856835239" sldId="258"/>
            <ac:spMk id="21" creationId="{74D1119E-BB3B-79AD-A59F-9E996800EC4D}"/>
          </ac:spMkLst>
        </pc:spChg>
        <pc:spChg chg="mod">
          <ac:chgData name="TALBOT Corinne" userId="d9d98fcc-85f4-4e03-a73b-f3d86fbb1f37" providerId="ADAL" clId="{ED8FB385-1BF2-435C-9207-6846B7476AFA}" dt="2023-08-29T14:11:52.536" v="65" actId="1036"/>
          <ac:spMkLst>
            <pc:docMk/>
            <pc:sldMk cId="3856835239" sldId="258"/>
            <ac:spMk id="30" creationId="{92AA3323-1407-4CF4-BFAF-B75D02D63E34}"/>
          </ac:spMkLst>
        </pc:spChg>
        <pc:spChg chg="add mod">
          <ac:chgData name="TALBOT Corinne" userId="d9d98fcc-85f4-4e03-a73b-f3d86fbb1f37" providerId="ADAL" clId="{ED8FB385-1BF2-435C-9207-6846B7476AFA}" dt="2023-08-29T14:13:47.165" v="130" actId="1036"/>
          <ac:spMkLst>
            <pc:docMk/>
            <pc:sldMk cId="3856835239" sldId="258"/>
            <ac:spMk id="31" creationId="{AA16A858-2DEA-DD8B-84B1-FF36ED40CFBD}"/>
          </ac:spMkLst>
        </pc:spChg>
        <pc:spChg chg="mod">
          <ac:chgData name="TALBOT Corinne" userId="d9d98fcc-85f4-4e03-a73b-f3d86fbb1f37" providerId="ADAL" clId="{ED8FB385-1BF2-435C-9207-6846B7476AFA}" dt="2023-08-29T14:11:52.536" v="65" actId="1036"/>
          <ac:spMkLst>
            <pc:docMk/>
            <pc:sldMk cId="3856835239" sldId="258"/>
            <ac:spMk id="32" creationId="{14A6DFC5-7448-4E56-A875-4C1B97E8A223}"/>
          </ac:spMkLst>
        </pc:spChg>
        <pc:spChg chg="add mod">
          <ac:chgData name="TALBOT Corinne" userId="d9d98fcc-85f4-4e03-a73b-f3d86fbb1f37" providerId="ADAL" clId="{ED8FB385-1BF2-435C-9207-6846B7476AFA}" dt="2023-08-29T14:13:47.165" v="130" actId="1036"/>
          <ac:spMkLst>
            <pc:docMk/>
            <pc:sldMk cId="3856835239" sldId="258"/>
            <ac:spMk id="33" creationId="{22213559-BBC6-6403-0C30-858168AE6DAA}"/>
          </ac:spMkLst>
        </pc:spChg>
        <pc:spChg chg="add mod">
          <ac:chgData name="TALBOT Corinne" userId="d9d98fcc-85f4-4e03-a73b-f3d86fbb1f37" providerId="ADAL" clId="{ED8FB385-1BF2-435C-9207-6846B7476AFA}" dt="2023-08-29T14:13:47.165" v="130" actId="1036"/>
          <ac:spMkLst>
            <pc:docMk/>
            <pc:sldMk cId="3856835239" sldId="258"/>
            <ac:spMk id="36" creationId="{501BFBA7-D85D-D629-79F7-616A1842C019}"/>
          </ac:spMkLst>
        </pc:spChg>
        <pc:spChg chg="mod">
          <ac:chgData name="TALBOT Corinne" userId="d9d98fcc-85f4-4e03-a73b-f3d86fbb1f37" providerId="ADAL" clId="{ED8FB385-1BF2-435C-9207-6846B7476AFA}" dt="2023-08-29T14:11:52.536" v="65" actId="1036"/>
          <ac:spMkLst>
            <pc:docMk/>
            <pc:sldMk cId="3856835239" sldId="258"/>
            <ac:spMk id="40" creationId="{B653C5A7-99B3-42AC-B2DC-EC93DE6C913B}"/>
          </ac:spMkLst>
        </pc:spChg>
        <pc:grpChg chg="mod">
          <ac:chgData name="TALBOT Corinne" userId="d9d98fcc-85f4-4e03-a73b-f3d86fbb1f37" providerId="ADAL" clId="{ED8FB385-1BF2-435C-9207-6846B7476AFA}" dt="2023-08-29T14:11:52.536" v="65" actId="1036"/>
          <ac:grpSpMkLst>
            <pc:docMk/>
            <pc:sldMk cId="3856835239" sldId="258"/>
            <ac:grpSpMk id="11" creationId="{B9A12434-2968-FFDA-3372-BF216FB28B9E}"/>
          </ac:grpSpMkLst>
        </pc:grpChg>
        <pc:grpChg chg="mod">
          <ac:chgData name="TALBOT Corinne" userId="d9d98fcc-85f4-4e03-a73b-f3d86fbb1f37" providerId="ADAL" clId="{ED8FB385-1BF2-435C-9207-6846B7476AFA}" dt="2023-08-29T14:11:52.536" v="65" actId="1036"/>
          <ac:grpSpMkLst>
            <pc:docMk/>
            <pc:sldMk cId="3856835239" sldId="258"/>
            <ac:grpSpMk id="13" creationId="{BB42F366-DBCB-461B-968B-3D58BAC7178F}"/>
          </ac:grpSpMkLst>
        </pc:grpChg>
        <pc:picChg chg="mod">
          <ac:chgData name="TALBOT Corinne" userId="d9d98fcc-85f4-4e03-a73b-f3d86fbb1f37" providerId="ADAL" clId="{ED8FB385-1BF2-435C-9207-6846B7476AFA}" dt="2023-08-29T14:11:52.536" v="65" actId="1036"/>
          <ac:picMkLst>
            <pc:docMk/>
            <pc:sldMk cId="3856835239" sldId="258"/>
            <ac:picMk id="34" creationId="{20EB118B-7D42-4141-B9D4-45D4C65E822F}"/>
          </ac:picMkLst>
        </pc:picChg>
        <pc:picChg chg="mod">
          <ac:chgData name="TALBOT Corinne" userId="d9d98fcc-85f4-4e03-a73b-f3d86fbb1f37" providerId="ADAL" clId="{ED8FB385-1BF2-435C-9207-6846B7476AFA}" dt="2023-08-29T14:11:52.536" v="65" actId="1036"/>
          <ac:picMkLst>
            <pc:docMk/>
            <pc:sldMk cId="3856835239" sldId="258"/>
            <ac:picMk id="35" creationId="{E22EF6CA-9865-4DA0-8F44-73A44C768B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EB860-5A4A-DF40-8645-1381BD4ECDAB}" type="datetimeFigureOut">
              <a:rPr lang="fr-FR" smtClean="0"/>
              <a:t>14/09/2023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68C99-A22C-3D4C-9CE0-674B114B9412}" type="slidenum">
              <a:rPr lang="fr-FR" smtClean="0"/>
              <a:t>‹N°›</a:t>
            </a:fld>
            <a:endParaRPr lang="fr-FR"/>
          </a:p>
        </p:txBody>
      </p:sp>
    </p:spTree>
    <p:extLst>
      <p:ext uri="{BB962C8B-B14F-4D97-AF65-F5344CB8AC3E}">
        <p14:creationId xmlns:p14="http://schemas.microsoft.com/office/powerpoint/2010/main" val="171538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C68C99-A22C-3D4C-9CE0-674B114B9412}" type="slidenum">
              <a:rPr lang="fr-FR" smtClean="0"/>
              <a:t>1</a:t>
            </a:fld>
            <a:endParaRPr lang="fr-FR"/>
          </a:p>
        </p:txBody>
      </p:sp>
    </p:spTree>
    <p:extLst>
      <p:ext uri="{BB962C8B-B14F-4D97-AF65-F5344CB8AC3E}">
        <p14:creationId xmlns:p14="http://schemas.microsoft.com/office/powerpoint/2010/main" val="260211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07B2467D-2D43-48E0-ACBE-265D1A1C01C9}" type="datetimeFigureOut">
              <a:rPr lang="fr-FR" smtClean="0"/>
              <a:t>14/09/2023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420369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7B2467D-2D43-48E0-ACBE-265D1A1C01C9}" type="datetimeFigureOut">
              <a:rPr lang="fr-FR" smtClean="0"/>
              <a:t>14/09/2023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230910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7B2467D-2D43-48E0-ACBE-265D1A1C01C9}" type="datetimeFigureOut">
              <a:rPr lang="fr-FR" smtClean="0"/>
              <a:t>14/09/2023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11209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7B2467D-2D43-48E0-ACBE-265D1A1C01C9}" type="datetimeFigureOut">
              <a:rPr lang="fr-FR" smtClean="0"/>
              <a:t>14/09/2023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25323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B2467D-2D43-48E0-ACBE-265D1A1C01C9}" type="datetimeFigureOut">
              <a:rPr lang="fr-FR" smtClean="0"/>
              <a:t>14/09/2023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38376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7B2467D-2D43-48E0-ACBE-265D1A1C01C9}" type="datetimeFigureOut">
              <a:rPr lang="fr-FR" smtClean="0"/>
              <a:t>14/09/2023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265993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7B2467D-2D43-48E0-ACBE-265D1A1C01C9}" type="datetimeFigureOut">
              <a:rPr lang="fr-FR" smtClean="0"/>
              <a:t>14/09/2023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274823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7B2467D-2D43-48E0-ACBE-265D1A1C01C9}" type="datetimeFigureOut">
              <a:rPr lang="fr-FR" smtClean="0"/>
              <a:t>14/09/2023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397270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2467D-2D43-48E0-ACBE-265D1A1C01C9}" type="datetimeFigureOut">
              <a:rPr lang="fr-FR" smtClean="0"/>
              <a:t>14/09/2023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54615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B2467D-2D43-48E0-ACBE-265D1A1C01C9}" type="datetimeFigureOut">
              <a:rPr lang="fr-FR" smtClean="0"/>
              <a:t>14/09/2023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184922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B2467D-2D43-48E0-ACBE-265D1A1C01C9}" type="datetimeFigureOut">
              <a:rPr lang="fr-FR" smtClean="0"/>
              <a:t>14/09/2023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81F27F-30F0-4B98-8A61-AD064ECE455E}" type="slidenum">
              <a:rPr lang="fr-FR" smtClean="0"/>
              <a:t>‹N°›</a:t>
            </a:fld>
            <a:endParaRPr lang="fr-FR"/>
          </a:p>
        </p:txBody>
      </p:sp>
    </p:spTree>
    <p:extLst>
      <p:ext uri="{BB962C8B-B14F-4D97-AF65-F5344CB8AC3E}">
        <p14:creationId xmlns:p14="http://schemas.microsoft.com/office/powerpoint/2010/main" val="195519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7B2467D-2D43-48E0-ACBE-265D1A1C01C9}" type="datetimeFigureOut">
              <a:rPr lang="fr-FR" smtClean="0"/>
              <a:t>14/09/2023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81F27F-30F0-4B98-8A61-AD064ECE455E}" type="slidenum">
              <a:rPr lang="fr-FR" smtClean="0"/>
              <a:t>‹N°›</a:t>
            </a:fld>
            <a:endParaRPr lang="fr-FR"/>
          </a:p>
        </p:txBody>
      </p:sp>
    </p:spTree>
    <p:extLst>
      <p:ext uri="{BB962C8B-B14F-4D97-AF65-F5344CB8AC3E}">
        <p14:creationId xmlns:p14="http://schemas.microsoft.com/office/powerpoint/2010/main" val="225699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mailto:presse-NET@maif.fr" TargetMode="External"/><Relationship Id="rId3" Type="http://schemas.openxmlformats.org/officeDocument/2006/relationships/hyperlink" Target="https://entreprise.maif.fr/" TargetMode="External"/><Relationship Id="rId7" Type="http://schemas.openxmlformats.org/officeDocument/2006/relationships/hyperlink" Target="http://num&#233;rique&#233;thique.f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witter.com/MAIF" TargetMode="External"/><Relationship Id="rId5" Type="http://schemas.openxmlformats.org/officeDocument/2006/relationships/image" Target="../media/image6.png"/><Relationship Id="rId4" Type="http://schemas.openxmlformats.org/officeDocument/2006/relationships/hyperlink" Target="https://www.facebook.com/MAIFassure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B8BCC8-1AED-46E9-9357-473C36D3DE7C}"/>
              </a:ext>
            </a:extLst>
          </p:cNvPr>
          <p:cNvSpPr/>
          <p:nvPr/>
        </p:nvSpPr>
        <p:spPr>
          <a:xfrm>
            <a:off x="3230640" y="9378443"/>
            <a:ext cx="401012" cy="527050"/>
          </a:xfrm>
          <a:prstGeom prst="rect">
            <a:avLst/>
          </a:prstGeom>
          <a:solidFill>
            <a:srgbClr val="FC0D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solidFill>
            </a:endParaRPr>
          </a:p>
        </p:txBody>
      </p:sp>
      <p:sp>
        <p:nvSpPr>
          <p:cNvPr id="5" name="Rectangle 4">
            <a:extLst>
              <a:ext uri="{FF2B5EF4-FFF2-40B4-BE49-F238E27FC236}">
                <a16:creationId xmlns:a16="http://schemas.microsoft.com/office/drawing/2014/main" id="{C485DA1C-E08E-403F-882C-E1D59785297A}"/>
              </a:ext>
            </a:extLst>
          </p:cNvPr>
          <p:cNvSpPr/>
          <p:nvPr/>
        </p:nvSpPr>
        <p:spPr>
          <a:xfrm>
            <a:off x="3879670" y="203263"/>
            <a:ext cx="2746672" cy="600164"/>
          </a:xfrm>
          <a:prstGeom prst="rect">
            <a:avLst/>
          </a:prstGeom>
        </p:spPr>
        <p:txBody>
          <a:bodyPr wrap="square">
            <a:spAutoFit/>
          </a:bodyPr>
          <a:lstStyle/>
          <a:p>
            <a:pPr algn="r"/>
            <a:r>
              <a:rPr lang="fr-FR" sz="1100" b="1">
                <a:latin typeface="MAIF" panose="020B0503020200030B04" pitchFamily="34" charset="0"/>
              </a:rPr>
              <a:t>Dossier de presse</a:t>
            </a:r>
          </a:p>
          <a:p>
            <a:pPr algn="r"/>
            <a:r>
              <a:rPr lang="fr-FR" sz="1100">
                <a:solidFill>
                  <a:srgbClr val="FF0000"/>
                </a:solidFill>
                <a:latin typeface="MAIF" panose="020B0503020200030B04" pitchFamily="34" charset="0"/>
              </a:rPr>
              <a:t>#NumériqueEthiqueTour </a:t>
            </a:r>
            <a:r>
              <a:rPr lang="fr-FR" sz="1100">
                <a:solidFill>
                  <a:srgbClr val="FF0000"/>
                </a:solidFill>
                <a:latin typeface="MAIF"/>
              </a:rPr>
              <a:t>fédéré par @MAIF</a:t>
            </a:r>
            <a:endParaRPr lang="fr-FR" sz="1100">
              <a:solidFill>
                <a:srgbClr val="FF0000"/>
              </a:solidFill>
              <a:latin typeface="MAIF" panose="020B0503020200030B04" pitchFamily="34" charset="0"/>
            </a:endParaRPr>
          </a:p>
        </p:txBody>
      </p:sp>
      <p:sp>
        <p:nvSpPr>
          <p:cNvPr id="6" name="ZoneTexte 5">
            <a:extLst>
              <a:ext uri="{FF2B5EF4-FFF2-40B4-BE49-F238E27FC236}">
                <a16:creationId xmlns:a16="http://schemas.microsoft.com/office/drawing/2014/main" id="{CC9734EC-2E1C-49CD-9482-47A2C5A7E530}"/>
              </a:ext>
            </a:extLst>
          </p:cNvPr>
          <p:cNvSpPr txBox="1"/>
          <p:nvPr/>
        </p:nvSpPr>
        <p:spPr>
          <a:xfrm>
            <a:off x="163985" y="1040214"/>
            <a:ext cx="6534322" cy="584775"/>
          </a:xfrm>
          <a:prstGeom prst="rect">
            <a:avLst/>
          </a:prstGeom>
          <a:noFill/>
        </p:spPr>
        <p:txBody>
          <a:bodyPr wrap="square" lIns="91440" tIns="45720" rIns="91440" bIns="45720" rtlCol="0" anchor="t">
            <a:spAutoFit/>
          </a:bodyPr>
          <a:lstStyle/>
          <a:p>
            <a:pPr algn="ctr"/>
            <a:r>
              <a:rPr lang="fr-FR" sz="1600">
                <a:solidFill>
                  <a:srgbClr val="FC0D1A"/>
                </a:solidFill>
                <a:latin typeface="MAIF Black" panose="020B0803020200030B04" pitchFamily="34" charset="0"/>
              </a:rPr>
              <a:t>Le </a:t>
            </a:r>
            <a:r>
              <a:rPr lang="fr-FR" sz="1600" i="1">
                <a:solidFill>
                  <a:srgbClr val="FC0D1A"/>
                </a:solidFill>
                <a:latin typeface="MAIF Black" panose="020B0803020200030B04" pitchFamily="34" charset="0"/>
              </a:rPr>
              <a:t>Numérique Ethique Tour fédéré par MAIF</a:t>
            </a:r>
            <a:endParaRPr lang="fr-FR" sz="1600">
              <a:solidFill>
                <a:srgbClr val="FC0D1A"/>
              </a:solidFill>
              <a:latin typeface="MAIF Black" panose="020B0803020200030B04" pitchFamily="34" charset="0"/>
            </a:endParaRPr>
          </a:p>
          <a:p>
            <a:pPr algn="ctr"/>
            <a:r>
              <a:rPr lang="fr-FR" sz="1600">
                <a:solidFill>
                  <a:srgbClr val="FC0D1A"/>
                </a:solidFill>
                <a:latin typeface="MAIF Black"/>
              </a:rPr>
              <a:t>pour favoriser un usage sécurisé et responsable du numérique</a:t>
            </a:r>
            <a:endParaRPr lang="fr-FR" sz="1600">
              <a:solidFill>
                <a:srgbClr val="FC0D1A"/>
              </a:solidFill>
              <a:latin typeface="MAIF Black" panose="020B0803020200030B04" pitchFamily="34" charset="0"/>
            </a:endParaRPr>
          </a:p>
        </p:txBody>
      </p:sp>
      <p:sp>
        <p:nvSpPr>
          <p:cNvPr id="7" name="ZoneTexte 6">
            <a:extLst>
              <a:ext uri="{FF2B5EF4-FFF2-40B4-BE49-F238E27FC236}">
                <a16:creationId xmlns:a16="http://schemas.microsoft.com/office/drawing/2014/main" id="{8D2D8267-BCE8-4BB8-8F80-B38202DC99BF}"/>
              </a:ext>
            </a:extLst>
          </p:cNvPr>
          <p:cNvSpPr txBox="1"/>
          <p:nvPr/>
        </p:nvSpPr>
        <p:spPr>
          <a:xfrm>
            <a:off x="3226350" y="9418605"/>
            <a:ext cx="405301" cy="276999"/>
          </a:xfrm>
          <a:prstGeom prst="rect">
            <a:avLst/>
          </a:prstGeom>
          <a:noFill/>
        </p:spPr>
        <p:txBody>
          <a:bodyPr wrap="square" rtlCol="0">
            <a:spAutoFit/>
          </a:bodyPr>
          <a:lstStyle/>
          <a:p>
            <a:pPr algn="ctr"/>
            <a:r>
              <a:rPr lang="fr-FR" sz="1200">
                <a:solidFill>
                  <a:schemeClr val="bg1"/>
                </a:solidFill>
                <a:latin typeface="MAIF" panose="020B0503020200030B04" pitchFamily="34" charset="0"/>
              </a:rPr>
              <a:t>1</a:t>
            </a:r>
          </a:p>
        </p:txBody>
      </p:sp>
      <p:grpSp>
        <p:nvGrpSpPr>
          <p:cNvPr id="14" name="Grouper 2">
            <a:extLst>
              <a:ext uri="{FF2B5EF4-FFF2-40B4-BE49-F238E27FC236}">
                <a16:creationId xmlns:a16="http://schemas.microsoft.com/office/drawing/2014/main" id="{2589F691-ACED-4963-86A6-7BEE52D9143F}"/>
              </a:ext>
            </a:extLst>
          </p:cNvPr>
          <p:cNvGrpSpPr/>
          <p:nvPr/>
        </p:nvGrpSpPr>
        <p:grpSpPr>
          <a:xfrm>
            <a:off x="310793" y="1808509"/>
            <a:ext cx="6320690" cy="1622928"/>
            <a:chOff x="383915" y="1553955"/>
            <a:chExt cx="6090170" cy="1550193"/>
          </a:xfrm>
        </p:grpSpPr>
        <p:sp>
          <p:nvSpPr>
            <p:cNvPr id="15" name="Rectangle 14">
              <a:extLst>
                <a:ext uri="{FF2B5EF4-FFF2-40B4-BE49-F238E27FC236}">
                  <a16:creationId xmlns:a16="http://schemas.microsoft.com/office/drawing/2014/main" id="{EABA738D-9315-4AC7-B959-0759AF9E0AF4}"/>
                </a:ext>
              </a:extLst>
            </p:cNvPr>
            <p:cNvSpPr/>
            <p:nvPr/>
          </p:nvSpPr>
          <p:spPr>
            <a:xfrm>
              <a:off x="383915" y="1553955"/>
              <a:ext cx="6090170" cy="1550193"/>
            </a:xfrm>
            <a:prstGeom prst="rect">
              <a:avLst/>
            </a:prstGeom>
            <a:noFill/>
            <a:ln w="25400" cmpd="sng">
              <a:solidFill>
                <a:srgbClr val="FC0D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6" name="Rectangle 15">
              <a:extLst>
                <a:ext uri="{FF2B5EF4-FFF2-40B4-BE49-F238E27FC236}">
                  <a16:creationId xmlns:a16="http://schemas.microsoft.com/office/drawing/2014/main" id="{83DDCA0D-865C-477D-A8F0-481789EE5580}"/>
                </a:ext>
              </a:extLst>
            </p:cNvPr>
            <p:cNvSpPr/>
            <p:nvPr/>
          </p:nvSpPr>
          <p:spPr>
            <a:xfrm>
              <a:off x="409287" y="1604835"/>
              <a:ext cx="6020591" cy="1499312"/>
            </a:xfrm>
            <a:prstGeom prst="rect">
              <a:avLst/>
            </a:prstGeom>
          </p:spPr>
          <p:txBody>
            <a:bodyPr wrap="square" lIns="91440" tIns="45720" rIns="91440" bIns="45720" anchor="t">
              <a:spAutoFit/>
            </a:bodyPr>
            <a:lstStyle/>
            <a:p>
              <a:pPr algn="just"/>
              <a:r>
                <a:rPr lang="fr-FR" sz="1200">
                  <a:latin typeface="MAIF Black" panose="020B0803020200030B04" pitchFamily="34" charset="0"/>
                </a:rPr>
                <a:t>A compter du 14 septembre 2023, le </a:t>
              </a:r>
              <a:r>
                <a:rPr lang="fr-FR" sz="1200" i="1">
                  <a:latin typeface="MAIF Black" panose="020B0803020200030B04" pitchFamily="34" charset="0"/>
                </a:rPr>
                <a:t>Numérique Ethique Tour fédéré par MAIF </a:t>
              </a:r>
              <a:r>
                <a:rPr lang="fr-FR" sz="1200">
                  <a:latin typeface="MAIF Black" panose="020B0803020200030B04" pitchFamily="34" charset="0"/>
                </a:rPr>
                <a:t>entame une nouvelle saison en se déplaçant dans toute la France, à la rencontre des villes et des citoyens. Ce village numérique accessible gratuitement propose aux visiteurs de découvrir l’impact positif du numérique dans leur vie quotidienne, tout en les sensibilisant à ses risques et ses enjeux. Résolument au service de la médiation et de l’inclusion numériques, il se veut un véritable point de rencontre entre les publics éloignés du numérique et les acteurs locaux apporteurs de solutions. </a:t>
              </a:r>
            </a:p>
          </p:txBody>
        </p:sp>
      </p:grpSp>
      <p:sp>
        <p:nvSpPr>
          <p:cNvPr id="18" name="Espace réservé du pied de page 8">
            <a:extLst>
              <a:ext uri="{FF2B5EF4-FFF2-40B4-BE49-F238E27FC236}">
                <a16:creationId xmlns:a16="http://schemas.microsoft.com/office/drawing/2014/main" id="{F36139ED-78FE-4FD2-9C13-CAFD5AF632AD}"/>
              </a:ext>
            </a:extLst>
          </p:cNvPr>
          <p:cNvSpPr txBox="1">
            <a:spLocks/>
          </p:cNvSpPr>
          <p:nvPr/>
        </p:nvSpPr>
        <p:spPr>
          <a:xfrm>
            <a:off x="1360943" y="9293579"/>
            <a:ext cx="3730814" cy="527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000">
                <a:solidFill>
                  <a:schemeClr val="tx1"/>
                </a:solidFill>
                <a:latin typeface="MAIF Light" panose="020B0403020200030B04" pitchFamily="34" charset="0"/>
              </a:rPr>
              <a:t>        Dossier de presse                                </a:t>
            </a:r>
          </a:p>
        </p:txBody>
      </p:sp>
      <p:pic>
        <p:nvPicPr>
          <p:cNvPr id="4" name="Image 3" descr="Une image contenant texte, carte de visite, graphiques vectoriels, signe&#10;&#10;Description générée automatiquement">
            <a:extLst>
              <a:ext uri="{FF2B5EF4-FFF2-40B4-BE49-F238E27FC236}">
                <a16:creationId xmlns:a16="http://schemas.microsoft.com/office/drawing/2014/main" id="{18D236E5-6E42-49C1-936F-E69827033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93" y="4712"/>
            <a:ext cx="1205884" cy="1134000"/>
          </a:xfrm>
          <a:prstGeom prst="rect">
            <a:avLst/>
          </a:prstGeom>
        </p:spPr>
      </p:pic>
      <p:sp>
        <p:nvSpPr>
          <p:cNvPr id="38" name="ZoneTexte 37">
            <a:extLst>
              <a:ext uri="{FF2B5EF4-FFF2-40B4-BE49-F238E27FC236}">
                <a16:creationId xmlns:a16="http://schemas.microsoft.com/office/drawing/2014/main" id="{9D8D6B75-3BC3-4D49-A52D-593D14965DC4}"/>
              </a:ext>
            </a:extLst>
          </p:cNvPr>
          <p:cNvSpPr txBox="1"/>
          <p:nvPr/>
        </p:nvSpPr>
        <p:spPr>
          <a:xfrm>
            <a:off x="255647" y="3780740"/>
            <a:ext cx="6329955" cy="2385268"/>
          </a:xfrm>
          <a:prstGeom prst="rect">
            <a:avLst/>
          </a:prstGeom>
          <a:noFill/>
        </p:spPr>
        <p:txBody>
          <a:bodyPr wrap="square" lIns="91440" tIns="45720" rIns="91440" bIns="45720" rtlCol="0" anchor="ctr">
            <a:spAutoFit/>
          </a:bodyPr>
          <a:lstStyle/>
          <a:p>
            <a:pPr algn="just"/>
            <a:r>
              <a:rPr lang="fr-FR" sz="1000" dirty="0">
                <a:latin typeface="MAIF" panose="020B0503020200030B04" pitchFamily="34" charset="0"/>
              </a:rPr>
              <a:t>Le Numérique Ethique Tour fédéré par MAIF va à la rencontre des publics dans tous les territoires. </a:t>
            </a:r>
            <a:r>
              <a:rPr lang="fr-FR" sz="1000">
                <a:latin typeface="MAIF" panose="020B0503020200030B04" pitchFamily="34" charset="0"/>
              </a:rPr>
              <a:t>Depuis sa création, près de 200 communes l’ont déjà accueilli. </a:t>
            </a:r>
            <a:r>
              <a:rPr lang="fr-FR" sz="1000" dirty="0">
                <a:latin typeface="MAIF" panose="020B0503020200030B04" pitchFamily="34" charset="0"/>
              </a:rPr>
              <a:t>Ce dispositif événementiel encourage l’acculturation des publics au numérique, notamment ceux qui en sont le plus éloignés. L'année dernière ce sont plus de 15 000 visiteurs qui l’ont visité. </a:t>
            </a:r>
          </a:p>
          <a:p>
            <a:pPr algn="just"/>
            <a:endParaRPr lang="fr-FR" sz="1000" dirty="0">
              <a:latin typeface="MAIF" panose="020B0503020200030B04" pitchFamily="34" charset="0"/>
            </a:endParaRPr>
          </a:p>
          <a:p>
            <a:pPr algn="just"/>
            <a:r>
              <a:rPr lang="fr-FR" sz="1100" dirty="0">
                <a:latin typeface="MAIF" panose="020B0503020200030B04" pitchFamily="34" charset="0"/>
              </a:rPr>
              <a:t>.</a:t>
            </a:r>
          </a:p>
          <a:p>
            <a:pPr algn="just"/>
            <a:endParaRPr lang="fr-FR" sz="1100" dirty="0">
              <a:latin typeface="MAIF" panose="020B0503020200030B04" pitchFamily="34" charset="0"/>
            </a:endParaRPr>
          </a:p>
          <a:p>
            <a:pPr algn="just"/>
            <a:endParaRPr lang="fr-FR" sz="1100" dirty="0">
              <a:latin typeface="MAIF" panose="020B0503020200030B04" pitchFamily="34" charset="0"/>
            </a:endParaRPr>
          </a:p>
          <a:p>
            <a:pPr algn="just"/>
            <a:endParaRPr lang="fr-FR" sz="1100" dirty="0">
              <a:latin typeface="MAIF" panose="020B0503020200030B04" pitchFamily="34" charset="0"/>
            </a:endParaRPr>
          </a:p>
          <a:p>
            <a:pPr algn="just"/>
            <a:endParaRPr lang="fr-FR" sz="1100" dirty="0">
              <a:latin typeface="MAIF" panose="020B0503020200030B04" pitchFamily="34" charset="0"/>
            </a:endParaRPr>
          </a:p>
          <a:p>
            <a:pPr algn="just"/>
            <a:endParaRPr lang="fr-FR" sz="1100" dirty="0">
              <a:latin typeface="MAIF" panose="020B0503020200030B04" pitchFamily="34" charset="0"/>
            </a:endParaRPr>
          </a:p>
          <a:p>
            <a:pPr algn="just"/>
            <a:endParaRPr lang="fr-FR" sz="1100" dirty="0">
              <a:latin typeface="MAIF" panose="020B0503020200030B04" pitchFamily="34" charset="0"/>
            </a:endParaRPr>
          </a:p>
          <a:p>
            <a:pPr algn="just"/>
            <a:endParaRPr lang="fr-FR" sz="1100" dirty="0">
              <a:solidFill>
                <a:srgbClr val="FFC000"/>
              </a:solidFill>
              <a:latin typeface="MAIF" panose="020B0503020200030B04" pitchFamily="34" charset="0"/>
            </a:endParaRPr>
          </a:p>
          <a:p>
            <a:pPr algn="just"/>
            <a:endParaRPr lang="fr-FR" sz="1100" b="1" dirty="0">
              <a:latin typeface="MAIF" panose="020B0503020200030B04" pitchFamily="34" charset="0"/>
            </a:endParaRPr>
          </a:p>
        </p:txBody>
      </p:sp>
      <p:pic>
        <p:nvPicPr>
          <p:cNvPr id="11" name="Picture 9">
            <a:extLst>
              <a:ext uri="{FF2B5EF4-FFF2-40B4-BE49-F238E27FC236}">
                <a16:creationId xmlns:a16="http://schemas.microsoft.com/office/drawing/2014/main" id="{CC2023F9-AF0D-19C9-91B4-4FE42CA6278B}"/>
              </a:ext>
            </a:extLst>
          </p:cNvPr>
          <p:cNvPicPr>
            <a:picLocks noChangeAspect="1"/>
          </p:cNvPicPr>
          <p:nvPr/>
        </p:nvPicPr>
        <p:blipFill>
          <a:blip r:embed="rId4"/>
          <a:stretch>
            <a:fillRect/>
          </a:stretch>
        </p:blipFill>
        <p:spPr>
          <a:xfrm>
            <a:off x="3729414" y="4553634"/>
            <a:ext cx="2722303" cy="1656468"/>
          </a:xfrm>
          <a:prstGeom prst="rect">
            <a:avLst/>
          </a:prstGeom>
        </p:spPr>
      </p:pic>
      <p:sp>
        <p:nvSpPr>
          <p:cNvPr id="12" name="ZoneTexte 11">
            <a:extLst>
              <a:ext uri="{FF2B5EF4-FFF2-40B4-BE49-F238E27FC236}">
                <a16:creationId xmlns:a16="http://schemas.microsoft.com/office/drawing/2014/main" id="{E03A709C-30B8-4927-515C-E57EA4D5AA76}"/>
              </a:ext>
            </a:extLst>
          </p:cNvPr>
          <p:cNvSpPr txBox="1"/>
          <p:nvPr/>
        </p:nvSpPr>
        <p:spPr>
          <a:xfrm>
            <a:off x="277405" y="4499777"/>
            <a:ext cx="3354245" cy="1938992"/>
          </a:xfrm>
          <a:prstGeom prst="rect">
            <a:avLst/>
          </a:prstGeom>
          <a:noFill/>
        </p:spPr>
        <p:txBody>
          <a:bodyPr wrap="square">
            <a:spAutoFit/>
          </a:bodyPr>
          <a:lstStyle/>
          <a:p>
            <a:pPr algn="just"/>
            <a:r>
              <a:rPr lang="fr-FR" sz="1000">
                <a:latin typeface="MAIF"/>
              </a:rPr>
              <a:t>L’objectif : faire découvrir à tous des dispositifs innovants et des services qui favorisent l’accès aux connaissances, encouragent les solidarités, aident à agir pour l’environnement et à éviter les risques. Au-delà de l’événement même, le Numérique Ethique Tour souhaite connecter les citoyens aux structures locales qui peuvent les accompagner sur le long terme, pour un usage maîtrisé et responsable du numérique. Cette démarche s'inscrit dans la raison d’être de MAIF et sa volonté d'œuvrer pour l'inclusion numérique et le mieux commun.</a:t>
            </a:r>
          </a:p>
        </p:txBody>
      </p:sp>
      <p:graphicFrame>
        <p:nvGraphicFramePr>
          <p:cNvPr id="22" name="Tableau 2">
            <a:extLst>
              <a:ext uri="{FF2B5EF4-FFF2-40B4-BE49-F238E27FC236}">
                <a16:creationId xmlns:a16="http://schemas.microsoft.com/office/drawing/2014/main" id="{1E02927F-269B-9A0D-7863-0B77B9347B2C}"/>
              </a:ext>
            </a:extLst>
          </p:cNvPr>
          <p:cNvGraphicFramePr>
            <a:graphicFrameLocks noGrp="1"/>
          </p:cNvGraphicFramePr>
          <p:nvPr>
            <p:extLst>
              <p:ext uri="{D42A27DB-BD31-4B8C-83A1-F6EECF244321}">
                <p14:modId xmlns:p14="http://schemas.microsoft.com/office/powerpoint/2010/main" val="2230328712"/>
              </p:ext>
            </p:extLst>
          </p:nvPr>
        </p:nvGraphicFramePr>
        <p:xfrm>
          <a:off x="337125" y="6647743"/>
          <a:ext cx="6114593" cy="1340087"/>
        </p:xfrm>
        <a:graphic>
          <a:graphicData uri="http://schemas.openxmlformats.org/drawingml/2006/table">
            <a:tbl>
              <a:tblPr firstRow="1" bandRow="1">
                <a:tableStyleId>{5C22544A-7EE6-4342-B048-85BDC9FD1C3A}</a:tableStyleId>
              </a:tblPr>
              <a:tblGrid>
                <a:gridCol w="6114593">
                  <a:extLst>
                    <a:ext uri="{9D8B030D-6E8A-4147-A177-3AD203B41FA5}">
                      <a16:colId xmlns:a16="http://schemas.microsoft.com/office/drawing/2014/main" val="3101472275"/>
                    </a:ext>
                  </a:extLst>
                </a:gridCol>
              </a:tblGrid>
              <a:tr h="1340087">
                <a:tc>
                  <a:txBody>
                    <a:bodyPr/>
                    <a:lstStyle/>
                    <a:p>
                      <a:pPr algn="just"/>
                      <a:endParaRPr lang="fr-FR" sz="1200" b="1">
                        <a:latin typeface="MAIF" panose="020B0503020200030B04" pitchFamily="34" charset="0"/>
                      </a:endParaRPr>
                    </a:p>
                  </a:txBody>
                  <a:tcPr>
                    <a:solidFill>
                      <a:srgbClr val="FF0000"/>
                    </a:solidFill>
                  </a:tcPr>
                </a:tc>
                <a:extLst>
                  <a:ext uri="{0D108BD9-81ED-4DB2-BD59-A6C34878D82A}">
                    <a16:rowId xmlns:a16="http://schemas.microsoft.com/office/drawing/2014/main" val="595677190"/>
                  </a:ext>
                </a:extLst>
              </a:tr>
            </a:tbl>
          </a:graphicData>
        </a:graphic>
      </p:graphicFrame>
      <p:sp>
        <p:nvSpPr>
          <p:cNvPr id="23" name="ZoneTexte 22">
            <a:extLst>
              <a:ext uri="{FF2B5EF4-FFF2-40B4-BE49-F238E27FC236}">
                <a16:creationId xmlns:a16="http://schemas.microsoft.com/office/drawing/2014/main" id="{B0B735D2-DD65-A737-0D34-7846EA62F408}"/>
              </a:ext>
            </a:extLst>
          </p:cNvPr>
          <p:cNvSpPr txBox="1"/>
          <p:nvPr/>
        </p:nvSpPr>
        <p:spPr>
          <a:xfrm>
            <a:off x="389699" y="6690540"/>
            <a:ext cx="5740391" cy="1169551"/>
          </a:xfrm>
          <a:prstGeom prst="rect">
            <a:avLst/>
          </a:prstGeom>
          <a:noFill/>
        </p:spPr>
        <p:txBody>
          <a:bodyPr wrap="square">
            <a:spAutoFit/>
          </a:bodyPr>
          <a:lstStyle/>
          <a:p>
            <a:pPr algn="just"/>
            <a:r>
              <a:rPr lang="fr-FR" sz="1000">
                <a:solidFill>
                  <a:schemeClr val="bg1"/>
                </a:solidFill>
                <a:latin typeface="MAIF" panose="020B0503020200030B04" pitchFamily="34" charset="0"/>
              </a:rPr>
              <a:t>Le Numérique Ethique Tour fédéré par MAIF entend veiller à ce que le numérique reste profondément humain et éthique, afin qu’il contribue ainsi à :</a:t>
            </a:r>
          </a:p>
          <a:p>
            <a:pPr algn="just"/>
            <a:endParaRPr lang="fr-FR" sz="1000" b="0">
              <a:solidFill>
                <a:schemeClr val="bg1"/>
              </a:solidFill>
              <a:latin typeface="MAIF"/>
            </a:endParaRPr>
          </a:p>
          <a:p>
            <a:pPr algn="just"/>
            <a:r>
              <a:rPr lang="fr-FR" sz="1000" b="0">
                <a:solidFill>
                  <a:schemeClr val="bg1"/>
                </a:solidFill>
                <a:latin typeface="MAIF" panose="020B0503020200030B04" pitchFamily="34" charset="0"/>
              </a:rPr>
              <a:t>&gt; </a:t>
            </a:r>
            <a:r>
              <a:rPr lang="fr-FR" sz="1000" b="1">
                <a:solidFill>
                  <a:schemeClr val="bg1"/>
                </a:solidFill>
                <a:latin typeface="MAIF" panose="020B0503020200030B04" pitchFamily="34" charset="0"/>
              </a:rPr>
              <a:t>la construction d’une société plus solidaire</a:t>
            </a:r>
          </a:p>
          <a:p>
            <a:pPr algn="just"/>
            <a:r>
              <a:rPr lang="fr-FR" sz="1000" b="0">
                <a:solidFill>
                  <a:schemeClr val="bg1"/>
                </a:solidFill>
                <a:latin typeface="MAIF" panose="020B0503020200030B04" pitchFamily="34" charset="0"/>
              </a:rPr>
              <a:t>&gt; </a:t>
            </a:r>
            <a:r>
              <a:rPr lang="fr-FR" sz="1000" b="1">
                <a:solidFill>
                  <a:schemeClr val="bg1"/>
                </a:solidFill>
                <a:latin typeface="MAIF" panose="020B0503020200030B04" pitchFamily="34" charset="0"/>
              </a:rPr>
              <a:t>une économie plus responsable</a:t>
            </a:r>
          </a:p>
          <a:p>
            <a:pPr algn="just"/>
            <a:r>
              <a:rPr lang="fr-FR" sz="1000" b="0">
                <a:solidFill>
                  <a:schemeClr val="bg1"/>
                </a:solidFill>
                <a:latin typeface="MAIF" panose="020B0503020200030B04" pitchFamily="34" charset="0"/>
              </a:rPr>
              <a:t>&gt; </a:t>
            </a:r>
            <a:r>
              <a:rPr lang="fr-FR" sz="1000" b="1">
                <a:solidFill>
                  <a:schemeClr val="bg1"/>
                </a:solidFill>
                <a:latin typeface="MAIF" panose="020B0503020200030B04" pitchFamily="34" charset="0"/>
              </a:rPr>
              <a:t>la transition écologique</a:t>
            </a:r>
          </a:p>
          <a:p>
            <a:pPr algn="just"/>
            <a:r>
              <a:rPr lang="fr-FR" sz="1000" b="0">
                <a:solidFill>
                  <a:schemeClr val="bg1"/>
                </a:solidFill>
                <a:latin typeface="MAIF" panose="020B0503020200030B04" pitchFamily="34" charset="0"/>
              </a:rPr>
              <a:t>&gt; </a:t>
            </a:r>
            <a:r>
              <a:rPr lang="fr-FR" sz="1000" b="1">
                <a:solidFill>
                  <a:schemeClr val="bg1"/>
                </a:solidFill>
                <a:latin typeface="MAIF" panose="020B0503020200030B04" pitchFamily="34" charset="0"/>
              </a:rPr>
              <a:t>l’éducation et </a:t>
            </a:r>
            <a:r>
              <a:rPr lang="fr-FR" sz="1000" b="0">
                <a:solidFill>
                  <a:schemeClr val="bg1"/>
                </a:solidFill>
                <a:latin typeface="MAIF" panose="020B0503020200030B04" pitchFamily="34" charset="0"/>
              </a:rPr>
              <a:t>la </a:t>
            </a:r>
            <a:r>
              <a:rPr lang="fr-FR" sz="1000" b="1">
                <a:solidFill>
                  <a:schemeClr val="bg1"/>
                </a:solidFill>
                <a:latin typeface="MAIF" panose="020B0503020200030B04" pitchFamily="34" charset="0"/>
              </a:rPr>
              <a:t>prévention</a:t>
            </a:r>
          </a:p>
        </p:txBody>
      </p:sp>
      <p:pic>
        <p:nvPicPr>
          <p:cNvPr id="25" name="Image 24" descr="Une image contenant texte, jouet&#10;&#10;Description générée automatiquement">
            <a:extLst>
              <a:ext uri="{FF2B5EF4-FFF2-40B4-BE49-F238E27FC236}">
                <a16:creationId xmlns:a16="http://schemas.microsoft.com/office/drawing/2014/main" id="{7BEBB53F-8833-7622-2320-0155A9DE1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006" y="7122571"/>
            <a:ext cx="1271372" cy="1397938"/>
          </a:xfrm>
          <a:prstGeom prst="rect">
            <a:avLst/>
          </a:prstGeom>
        </p:spPr>
      </p:pic>
      <p:sp>
        <p:nvSpPr>
          <p:cNvPr id="17" name="ZoneTexte 16">
            <a:extLst>
              <a:ext uri="{FF2B5EF4-FFF2-40B4-BE49-F238E27FC236}">
                <a16:creationId xmlns:a16="http://schemas.microsoft.com/office/drawing/2014/main" id="{83F4403B-2A40-D18F-B11D-35CC2B72430C}"/>
              </a:ext>
            </a:extLst>
          </p:cNvPr>
          <p:cNvSpPr txBox="1"/>
          <p:nvPr/>
        </p:nvSpPr>
        <p:spPr>
          <a:xfrm>
            <a:off x="310793" y="8191287"/>
            <a:ext cx="6298828" cy="677108"/>
          </a:xfrm>
          <a:prstGeom prst="rect">
            <a:avLst/>
          </a:prstGeom>
          <a:noFill/>
        </p:spPr>
        <p:txBody>
          <a:bodyPr wrap="square">
            <a:spAutoFit/>
          </a:bodyPr>
          <a:lstStyle/>
          <a:p>
            <a:pPr algn="just"/>
            <a:endParaRPr lang="fr-FR" sz="1800">
              <a:latin typeface="MAIF" panose="020B0503020200030B04" pitchFamily="34" charset="0"/>
            </a:endParaRPr>
          </a:p>
          <a:p>
            <a:pPr algn="just"/>
            <a:r>
              <a:rPr lang="fr-FR" sz="1000">
                <a:latin typeface="MAIF" panose="020B0503020200030B04" pitchFamily="34" charset="0"/>
              </a:rPr>
              <a:t>Cette structure modulable de 300 m2, écoconçue, à l’impact carbone réduit, fait étape dans une trentaine de villes de France entre septembre 2023 et juillet 2024. </a:t>
            </a:r>
          </a:p>
        </p:txBody>
      </p:sp>
      <p:sp>
        <p:nvSpPr>
          <p:cNvPr id="27" name="ZoneTexte 26">
            <a:extLst>
              <a:ext uri="{FF2B5EF4-FFF2-40B4-BE49-F238E27FC236}">
                <a16:creationId xmlns:a16="http://schemas.microsoft.com/office/drawing/2014/main" id="{D8FF5C86-A6DE-139C-2D61-DFD4A5CC042E}"/>
              </a:ext>
            </a:extLst>
          </p:cNvPr>
          <p:cNvSpPr txBox="1"/>
          <p:nvPr/>
        </p:nvSpPr>
        <p:spPr>
          <a:xfrm>
            <a:off x="255647" y="3529713"/>
            <a:ext cx="6093374" cy="261610"/>
          </a:xfrm>
          <a:prstGeom prst="rect">
            <a:avLst/>
          </a:prstGeom>
          <a:noFill/>
        </p:spPr>
        <p:txBody>
          <a:bodyPr wrap="square">
            <a:spAutoFit/>
          </a:bodyPr>
          <a:lstStyle/>
          <a:p>
            <a:pPr algn="just"/>
            <a:r>
              <a:rPr lang="fr-FR" sz="1100">
                <a:latin typeface="MAIF Black" panose="020B0803020200030B04" pitchFamily="34" charset="0"/>
              </a:rPr>
              <a:t>Accompagner les usages numériques du grand public</a:t>
            </a:r>
          </a:p>
        </p:txBody>
      </p:sp>
    </p:spTree>
    <p:extLst>
      <p:ext uri="{BB962C8B-B14F-4D97-AF65-F5344CB8AC3E}">
        <p14:creationId xmlns:p14="http://schemas.microsoft.com/office/powerpoint/2010/main" val="344160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B8BCC8-1AED-46E9-9357-473C36D3DE7C}"/>
              </a:ext>
            </a:extLst>
          </p:cNvPr>
          <p:cNvSpPr/>
          <p:nvPr/>
        </p:nvSpPr>
        <p:spPr>
          <a:xfrm>
            <a:off x="3230640" y="9378443"/>
            <a:ext cx="401012" cy="527050"/>
          </a:xfrm>
          <a:prstGeom prst="rect">
            <a:avLst/>
          </a:prstGeom>
          <a:solidFill>
            <a:srgbClr val="FC0D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solidFill>
            </a:endParaRPr>
          </a:p>
        </p:txBody>
      </p:sp>
      <p:sp>
        <p:nvSpPr>
          <p:cNvPr id="5" name="Rectangle 4">
            <a:extLst>
              <a:ext uri="{FF2B5EF4-FFF2-40B4-BE49-F238E27FC236}">
                <a16:creationId xmlns:a16="http://schemas.microsoft.com/office/drawing/2014/main" id="{C485DA1C-E08E-403F-882C-E1D59785297A}"/>
              </a:ext>
            </a:extLst>
          </p:cNvPr>
          <p:cNvSpPr/>
          <p:nvPr/>
        </p:nvSpPr>
        <p:spPr>
          <a:xfrm>
            <a:off x="3749040" y="203263"/>
            <a:ext cx="2877301" cy="600164"/>
          </a:xfrm>
          <a:prstGeom prst="rect">
            <a:avLst/>
          </a:prstGeom>
        </p:spPr>
        <p:txBody>
          <a:bodyPr wrap="square">
            <a:spAutoFit/>
          </a:bodyPr>
          <a:lstStyle/>
          <a:p>
            <a:pPr algn="r"/>
            <a:r>
              <a:rPr lang="fr-FR" sz="1100" b="1">
                <a:latin typeface="MAIF" panose="020B0503020200030B04" pitchFamily="34" charset="0"/>
              </a:rPr>
              <a:t>Dossier de presse</a:t>
            </a:r>
          </a:p>
          <a:p>
            <a:pPr algn="r"/>
            <a:r>
              <a:rPr lang="fr-FR" sz="1100">
                <a:solidFill>
                  <a:srgbClr val="FF0000"/>
                </a:solidFill>
                <a:latin typeface="MAIF" panose="020B0503020200030B04" pitchFamily="34" charset="0"/>
              </a:rPr>
              <a:t>#NumériqueEthiqueTour </a:t>
            </a:r>
            <a:r>
              <a:rPr lang="fr-FR" sz="1100">
                <a:solidFill>
                  <a:srgbClr val="FF0000"/>
                </a:solidFill>
                <a:latin typeface="MAIF"/>
              </a:rPr>
              <a:t>fédéré par @MAIF</a:t>
            </a:r>
            <a:endParaRPr lang="fr-FR" sz="1100">
              <a:solidFill>
                <a:srgbClr val="FF0000"/>
              </a:solidFill>
              <a:latin typeface="MAIF" panose="020B0503020200030B04" pitchFamily="34" charset="0"/>
            </a:endParaRPr>
          </a:p>
        </p:txBody>
      </p:sp>
      <p:sp>
        <p:nvSpPr>
          <p:cNvPr id="7" name="ZoneTexte 6">
            <a:extLst>
              <a:ext uri="{FF2B5EF4-FFF2-40B4-BE49-F238E27FC236}">
                <a16:creationId xmlns:a16="http://schemas.microsoft.com/office/drawing/2014/main" id="{8D2D8267-BCE8-4BB8-8F80-B38202DC99BF}"/>
              </a:ext>
            </a:extLst>
          </p:cNvPr>
          <p:cNvSpPr txBox="1"/>
          <p:nvPr/>
        </p:nvSpPr>
        <p:spPr>
          <a:xfrm>
            <a:off x="3226350" y="9418605"/>
            <a:ext cx="405301" cy="276999"/>
          </a:xfrm>
          <a:prstGeom prst="rect">
            <a:avLst/>
          </a:prstGeom>
          <a:noFill/>
        </p:spPr>
        <p:txBody>
          <a:bodyPr wrap="square" rtlCol="0">
            <a:spAutoFit/>
          </a:bodyPr>
          <a:lstStyle/>
          <a:p>
            <a:pPr algn="ctr"/>
            <a:r>
              <a:rPr lang="fr-FR" sz="1200">
                <a:solidFill>
                  <a:schemeClr val="bg1"/>
                </a:solidFill>
                <a:latin typeface="MAIF" panose="020B0503020200030B04" pitchFamily="34" charset="0"/>
              </a:rPr>
              <a:t>2</a:t>
            </a:r>
          </a:p>
        </p:txBody>
      </p:sp>
      <p:sp>
        <p:nvSpPr>
          <p:cNvPr id="18" name="Espace réservé du pied de page 8">
            <a:extLst>
              <a:ext uri="{FF2B5EF4-FFF2-40B4-BE49-F238E27FC236}">
                <a16:creationId xmlns:a16="http://schemas.microsoft.com/office/drawing/2014/main" id="{F36139ED-78FE-4FD2-9C13-CAFD5AF632AD}"/>
              </a:ext>
            </a:extLst>
          </p:cNvPr>
          <p:cNvSpPr txBox="1">
            <a:spLocks/>
          </p:cNvSpPr>
          <p:nvPr/>
        </p:nvSpPr>
        <p:spPr>
          <a:xfrm>
            <a:off x="1360943" y="9293579"/>
            <a:ext cx="3730814" cy="527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000">
                <a:solidFill>
                  <a:schemeClr val="tx1"/>
                </a:solidFill>
                <a:latin typeface="MAIF Light" panose="020B0403020200030B04" pitchFamily="34" charset="0"/>
              </a:rPr>
              <a:t>        Dossier de presse</a:t>
            </a:r>
          </a:p>
        </p:txBody>
      </p:sp>
      <p:pic>
        <p:nvPicPr>
          <p:cNvPr id="4" name="Image 3" descr="Une image contenant texte, carte de visite, graphiques vectoriels, signe&#10;&#10;Description générée automatiquement">
            <a:extLst>
              <a:ext uri="{FF2B5EF4-FFF2-40B4-BE49-F238E27FC236}">
                <a16:creationId xmlns:a16="http://schemas.microsoft.com/office/drawing/2014/main" id="{18D236E5-6E42-49C1-936F-E69827033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93" y="4712"/>
            <a:ext cx="1205884" cy="1134000"/>
          </a:xfrm>
          <a:prstGeom prst="rect">
            <a:avLst/>
          </a:prstGeom>
        </p:spPr>
      </p:pic>
      <p:sp>
        <p:nvSpPr>
          <p:cNvPr id="38" name="ZoneTexte 37">
            <a:extLst>
              <a:ext uri="{FF2B5EF4-FFF2-40B4-BE49-F238E27FC236}">
                <a16:creationId xmlns:a16="http://schemas.microsoft.com/office/drawing/2014/main" id="{9D8D6B75-3BC3-4D49-A52D-593D14965DC4}"/>
              </a:ext>
            </a:extLst>
          </p:cNvPr>
          <p:cNvSpPr txBox="1"/>
          <p:nvPr/>
        </p:nvSpPr>
        <p:spPr>
          <a:xfrm>
            <a:off x="980410" y="5271520"/>
            <a:ext cx="6315548" cy="938719"/>
          </a:xfrm>
          <a:prstGeom prst="rect">
            <a:avLst/>
          </a:prstGeom>
          <a:noFill/>
        </p:spPr>
        <p:txBody>
          <a:bodyPr wrap="square" rtlCol="0">
            <a:spAutoFit/>
          </a:bodyPr>
          <a:lstStyle/>
          <a:p>
            <a:pPr algn="just"/>
            <a:endParaRPr lang="fr-FR" sz="1100" b="1">
              <a:latin typeface="MAIF" panose="020B0503020200030B04" pitchFamily="34" charset="0"/>
            </a:endParaRPr>
          </a:p>
          <a:p>
            <a:pPr algn="just"/>
            <a:endParaRPr lang="fr-FR" sz="1100">
              <a:latin typeface="MAIF" panose="020B0503020200030B04" pitchFamily="34" charset="0"/>
            </a:endParaRPr>
          </a:p>
          <a:p>
            <a:pPr algn="just"/>
            <a:endParaRPr lang="fr-FR" sz="1100">
              <a:latin typeface="MAIF" panose="020B0503020200030B04" pitchFamily="34" charset="0"/>
            </a:endParaRPr>
          </a:p>
          <a:p>
            <a:pPr algn="just"/>
            <a:endParaRPr lang="fr-FR" sz="1100">
              <a:latin typeface="MAIF" panose="020B0503020200030B04" pitchFamily="34" charset="0"/>
            </a:endParaRPr>
          </a:p>
          <a:p>
            <a:pPr algn="just"/>
            <a:endParaRPr lang="fr-FR" sz="1100">
              <a:latin typeface="MAIF"/>
            </a:endParaRPr>
          </a:p>
        </p:txBody>
      </p:sp>
      <p:sp>
        <p:nvSpPr>
          <p:cNvPr id="39" name="ZoneTexte 38">
            <a:extLst>
              <a:ext uri="{FF2B5EF4-FFF2-40B4-BE49-F238E27FC236}">
                <a16:creationId xmlns:a16="http://schemas.microsoft.com/office/drawing/2014/main" id="{BD0C275D-C532-4D7C-860F-684051479718}"/>
              </a:ext>
            </a:extLst>
          </p:cNvPr>
          <p:cNvSpPr txBox="1"/>
          <p:nvPr/>
        </p:nvSpPr>
        <p:spPr>
          <a:xfrm>
            <a:off x="524754" y="5025155"/>
            <a:ext cx="5740391" cy="1107996"/>
          </a:xfrm>
          <a:prstGeom prst="rect">
            <a:avLst/>
          </a:prstGeom>
          <a:noFill/>
        </p:spPr>
        <p:txBody>
          <a:bodyPr wrap="square">
            <a:spAutoFit/>
          </a:bodyPr>
          <a:lstStyle/>
          <a:p>
            <a:pPr algn="just"/>
            <a:r>
              <a:rPr lang="fr-FR" sz="1100">
                <a:solidFill>
                  <a:schemeClr val="bg1"/>
                </a:solidFill>
                <a:latin typeface="MAIF" panose="020B0503020200030B04" pitchFamily="34" charset="0"/>
              </a:rPr>
              <a:t>Le Numérique Ethique Tour fédéré par MAIF entend veiller à ce que le numérique reste profondément humain et éthique, afin qu’il contribue ainsi à :</a:t>
            </a:r>
          </a:p>
          <a:p>
            <a:pPr algn="just"/>
            <a:endParaRPr lang="fr-FR" sz="1100" b="0">
              <a:solidFill>
                <a:schemeClr val="bg1"/>
              </a:solidFill>
              <a:latin typeface="MAIF"/>
            </a:endParaRPr>
          </a:p>
          <a:p>
            <a:pPr algn="just"/>
            <a:r>
              <a:rPr lang="fr-FR" sz="1100" b="0">
                <a:solidFill>
                  <a:schemeClr val="bg1"/>
                </a:solidFill>
                <a:latin typeface="MAIF" panose="020B0503020200030B04" pitchFamily="34" charset="0"/>
              </a:rPr>
              <a:t>&gt; </a:t>
            </a:r>
            <a:r>
              <a:rPr lang="fr-FR" sz="1100" b="1">
                <a:solidFill>
                  <a:schemeClr val="bg1"/>
                </a:solidFill>
                <a:latin typeface="MAIF" panose="020B0503020200030B04" pitchFamily="34" charset="0"/>
              </a:rPr>
              <a:t>la construction d’une société plus solidaire</a:t>
            </a:r>
          </a:p>
          <a:p>
            <a:pPr algn="just"/>
            <a:r>
              <a:rPr lang="fr-FR" sz="1100" b="0">
                <a:solidFill>
                  <a:schemeClr val="bg1"/>
                </a:solidFill>
                <a:latin typeface="MAIF" panose="020B0503020200030B04" pitchFamily="34" charset="0"/>
              </a:rPr>
              <a:t>&gt; </a:t>
            </a:r>
            <a:r>
              <a:rPr lang="fr-FR" sz="1100" b="1">
                <a:solidFill>
                  <a:schemeClr val="bg1"/>
                </a:solidFill>
                <a:latin typeface="MAIF" panose="020B0503020200030B04" pitchFamily="34" charset="0"/>
              </a:rPr>
              <a:t>une économie plus responsable</a:t>
            </a:r>
          </a:p>
          <a:p>
            <a:pPr algn="just"/>
            <a:r>
              <a:rPr lang="fr-FR" sz="1100" b="0">
                <a:solidFill>
                  <a:schemeClr val="bg1"/>
                </a:solidFill>
                <a:latin typeface="MAIF" panose="020B0503020200030B04" pitchFamily="34" charset="0"/>
              </a:rPr>
              <a:t>&gt; </a:t>
            </a:r>
            <a:r>
              <a:rPr lang="fr-FR" sz="1100" b="1">
                <a:solidFill>
                  <a:schemeClr val="bg1"/>
                </a:solidFill>
                <a:latin typeface="MAIF" panose="020B0503020200030B04" pitchFamily="34" charset="0"/>
              </a:rPr>
              <a:t>la transition écologique</a:t>
            </a:r>
            <a:r>
              <a:rPr lang="fr-FR" sz="1100" b="0">
                <a:solidFill>
                  <a:schemeClr val="bg1"/>
                </a:solidFill>
                <a:latin typeface="MAIF" panose="020B0503020200030B04" pitchFamily="34" charset="0"/>
              </a:rPr>
              <a:t>&gt; </a:t>
            </a:r>
            <a:r>
              <a:rPr lang="fr-FR" sz="1100" b="1">
                <a:solidFill>
                  <a:schemeClr val="bg1"/>
                </a:solidFill>
                <a:latin typeface="MAIF" panose="020B0503020200030B04" pitchFamily="34" charset="0"/>
              </a:rPr>
              <a:t>l’éducation et </a:t>
            </a:r>
            <a:r>
              <a:rPr lang="fr-FR" sz="1100" b="0">
                <a:solidFill>
                  <a:schemeClr val="bg1"/>
                </a:solidFill>
                <a:latin typeface="MAIF" panose="020B0503020200030B04" pitchFamily="34" charset="0"/>
              </a:rPr>
              <a:t>la </a:t>
            </a:r>
            <a:r>
              <a:rPr lang="fr-FR" sz="1100" b="1">
                <a:solidFill>
                  <a:schemeClr val="bg1"/>
                </a:solidFill>
                <a:latin typeface="MAIF" panose="020B0503020200030B04" pitchFamily="34" charset="0"/>
              </a:rPr>
              <a:t>prévention</a:t>
            </a:r>
          </a:p>
        </p:txBody>
      </p:sp>
      <p:sp>
        <p:nvSpPr>
          <p:cNvPr id="21" name="ZoneTexte 20">
            <a:extLst>
              <a:ext uri="{FF2B5EF4-FFF2-40B4-BE49-F238E27FC236}">
                <a16:creationId xmlns:a16="http://schemas.microsoft.com/office/drawing/2014/main" id="{6CC61D2D-5AC4-4814-89E0-F32937ACC463}"/>
              </a:ext>
            </a:extLst>
          </p:cNvPr>
          <p:cNvSpPr txBox="1"/>
          <p:nvPr/>
        </p:nvSpPr>
        <p:spPr>
          <a:xfrm>
            <a:off x="310790" y="1183726"/>
            <a:ext cx="6727781" cy="276999"/>
          </a:xfrm>
          <a:prstGeom prst="rect">
            <a:avLst/>
          </a:prstGeom>
          <a:noFill/>
        </p:spPr>
        <p:txBody>
          <a:bodyPr wrap="square" lIns="91440" tIns="45720" rIns="91440" bIns="45720" anchor="t">
            <a:spAutoFit/>
          </a:bodyPr>
          <a:lstStyle/>
          <a:p>
            <a:pPr algn="just"/>
            <a:r>
              <a:rPr lang="fr-FR" sz="1200" b="1">
                <a:latin typeface="MAIF" panose="020B0503020200030B04" pitchFamily="34" charset="0"/>
              </a:rPr>
              <a:t>Des ateliers immersifs et participatifs</a:t>
            </a:r>
          </a:p>
        </p:txBody>
      </p:sp>
      <p:sp>
        <p:nvSpPr>
          <p:cNvPr id="22" name="ZoneTexte 21">
            <a:extLst>
              <a:ext uri="{FF2B5EF4-FFF2-40B4-BE49-F238E27FC236}">
                <a16:creationId xmlns:a16="http://schemas.microsoft.com/office/drawing/2014/main" id="{F7150B88-B8FD-4BB3-AA3F-D0389E3504ED}"/>
              </a:ext>
            </a:extLst>
          </p:cNvPr>
          <p:cNvSpPr txBox="1"/>
          <p:nvPr/>
        </p:nvSpPr>
        <p:spPr>
          <a:xfrm>
            <a:off x="310790" y="1447455"/>
            <a:ext cx="6315547" cy="861774"/>
          </a:xfrm>
          <a:prstGeom prst="rect">
            <a:avLst/>
          </a:prstGeom>
          <a:noFill/>
        </p:spPr>
        <p:txBody>
          <a:bodyPr wrap="square">
            <a:spAutoFit/>
          </a:bodyPr>
          <a:lstStyle/>
          <a:p>
            <a:pPr algn="just"/>
            <a:r>
              <a:rPr lang="fr-FR" sz="1000">
                <a:latin typeface="MAIF"/>
              </a:rPr>
              <a:t>En lien avec des partenaires nationaux (</a:t>
            </a:r>
            <a:r>
              <a:rPr lang="fr-FR" sz="1000" err="1">
                <a:latin typeface="MAIF"/>
              </a:rPr>
              <a:t>Cybermalveillance.gouv</a:t>
            </a:r>
            <a:r>
              <a:rPr lang="fr-FR" sz="1000">
                <a:latin typeface="MAIF"/>
              </a:rPr>
              <a:t>, Internet sans crainte, COLORI…), les acteurs du territoire (conseillers numériques, startup, Maisons France Services, associations, structures sociales et culturelles…), le Numérique Ethique Tour fédéré par MAIF propose des animations, des formations et des contenus pédagogiques pour informer sur les bénéfices et les risques liés au numérique. </a:t>
            </a:r>
          </a:p>
        </p:txBody>
      </p:sp>
      <p:sp>
        <p:nvSpPr>
          <p:cNvPr id="11" name="TextBox 5">
            <a:extLst>
              <a:ext uri="{FF2B5EF4-FFF2-40B4-BE49-F238E27FC236}">
                <a16:creationId xmlns:a16="http://schemas.microsoft.com/office/drawing/2014/main" id="{8FF7E787-4844-C867-C94E-21CEAFB06AE0}"/>
              </a:ext>
            </a:extLst>
          </p:cNvPr>
          <p:cNvSpPr txBox="1"/>
          <p:nvPr/>
        </p:nvSpPr>
        <p:spPr>
          <a:xfrm>
            <a:off x="321603" y="2270164"/>
            <a:ext cx="63155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000">
                <a:latin typeface="MAIF"/>
                <a:cs typeface="Segoe UI"/>
              </a:rPr>
              <a:t>Pour mieux les appréhender, le village permet aux publics de vivre des expériences tout au long du parcours. Ils peuvent par exemple s’initier au codage informatique, décrypter le fonctionnement des moteurs de recherche, vivre une aventure en réalité virtuelle dans la peau d’un hacker, tester une surprenante selfie-box ou s’acculturer aux bons usages de leurs données personnelles. </a:t>
            </a:r>
          </a:p>
        </p:txBody>
      </p:sp>
      <p:pic>
        <p:nvPicPr>
          <p:cNvPr id="12" name="Picture 8">
            <a:extLst>
              <a:ext uri="{FF2B5EF4-FFF2-40B4-BE49-F238E27FC236}">
                <a16:creationId xmlns:a16="http://schemas.microsoft.com/office/drawing/2014/main" id="{20F9A3E8-5B4E-7B2B-D86B-98CB45232EAE}"/>
              </a:ext>
            </a:extLst>
          </p:cNvPr>
          <p:cNvPicPr>
            <a:picLocks noChangeAspect="1"/>
          </p:cNvPicPr>
          <p:nvPr/>
        </p:nvPicPr>
        <p:blipFill>
          <a:blip r:embed="rId3"/>
          <a:stretch>
            <a:fillRect/>
          </a:stretch>
        </p:blipFill>
        <p:spPr>
          <a:xfrm>
            <a:off x="544403" y="7215587"/>
            <a:ext cx="2888633" cy="1834237"/>
          </a:xfrm>
          <a:prstGeom prst="rect">
            <a:avLst/>
          </a:prstGeom>
        </p:spPr>
      </p:pic>
      <p:pic>
        <p:nvPicPr>
          <p:cNvPr id="13" name="Picture 10">
            <a:extLst>
              <a:ext uri="{FF2B5EF4-FFF2-40B4-BE49-F238E27FC236}">
                <a16:creationId xmlns:a16="http://schemas.microsoft.com/office/drawing/2014/main" id="{27269046-4B75-FFEF-65BE-BC9A29C231F1}"/>
              </a:ext>
            </a:extLst>
          </p:cNvPr>
          <p:cNvPicPr>
            <a:picLocks noChangeAspect="1"/>
          </p:cNvPicPr>
          <p:nvPr/>
        </p:nvPicPr>
        <p:blipFill>
          <a:blip r:embed="rId4"/>
          <a:stretch>
            <a:fillRect/>
          </a:stretch>
        </p:blipFill>
        <p:spPr>
          <a:xfrm>
            <a:off x="3479377" y="7215587"/>
            <a:ext cx="2834220" cy="1836132"/>
          </a:xfrm>
          <a:prstGeom prst="rect">
            <a:avLst/>
          </a:prstGeom>
        </p:spPr>
      </p:pic>
      <p:sp>
        <p:nvSpPr>
          <p:cNvPr id="57" name="TextBox 5">
            <a:extLst>
              <a:ext uri="{FF2B5EF4-FFF2-40B4-BE49-F238E27FC236}">
                <a16:creationId xmlns:a16="http://schemas.microsoft.com/office/drawing/2014/main" id="{188C04A0-4794-7DED-9897-198783B9D218}"/>
              </a:ext>
            </a:extLst>
          </p:cNvPr>
          <p:cNvSpPr txBox="1"/>
          <p:nvPr/>
        </p:nvSpPr>
        <p:spPr>
          <a:xfrm>
            <a:off x="310791" y="3103163"/>
            <a:ext cx="631554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000" b="1">
                <a:latin typeface="MAIF"/>
                <a:cs typeface="Segoe UI"/>
              </a:rPr>
              <a:t>Les ateliers MAIF :</a:t>
            </a:r>
          </a:p>
          <a:p>
            <a:pPr algn="just"/>
            <a:endParaRPr lang="fr-FR" sz="1000" b="1">
              <a:latin typeface="MAIF"/>
              <a:cs typeface="Segoe UI"/>
            </a:endParaRPr>
          </a:p>
          <a:p>
            <a:pPr marL="171450" indent="-171450" algn="just">
              <a:buFontTx/>
              <a:buChar char="-"/>
            </a:pPr>
            <a:r>
              <a:rPr lang="fr-FR" altLang="fr-FR" sz="1000" b="1">
                <a:latin typeface="MAIF"/>
                <a:cs typeface="Arial"/>
              </a:rPr>
              <a:t>Dans la peau d’un hacker</a:t>
            </a:r>
            <a:r>
              <a:rPr lang="fr-FR" altLang="fr-FR" sz="1000">
                <a:latin typeface="MAIF"/>
                <a:cs typeface="Arial"/>
              </a:rPr>
              <a:t> : </a:t>
            </a:r>
            <a:r>
              <a:rPr kumimoji="0" lang="fr-FR" altLang="fr-FR" sz="1000" b="0" i="0" u="none" strike="noStrike" cap="none" normalizeH="0" baseline="0">
                <a:ln>
                  <a:noFill/>
                </a:ln>
                <a:effectLst/>
                <a:latin typeface="MAIF"/>
                <a:cs typeface="Arial"/>
              </a:rPr>
              <a:t>une expérience en réalité virtuelle pour comprendre les agissements des individus malintentionnés du web</a:t>
            </a:r>
          </a:p>
          <a:p>
            <a:pPr marL="171450" indent="-171450" algn="just">
              <a:buFontTx/>
              <a:buChar char="-"/>
            </a:pPr>
            <a:r>
              <a:rPr lang="fr-FR" altLang="fr-FR" sz="1000" b="1">
                <a:latin typeface="MAIF"/>
                <a:cs typeface="Arial"/>
              </a:rPr>
              <a:t>Plateforme</a:t>
            </a:r>
            <a:r>
              <a:rPr lang="fr-FR" altLang="fr-FR" sz="1000" b="1" i="1">
                <a:latin typeface="MAIF"/>
                <a:cs typeface="Arial"/>
              </a:rPr>
              <a:t> Numériqueethique.fr </a:t>
            </a:r>
            <a:r>
              <a:rPr lang="fr-FR" altLang="fr-FR" sz="1000" i="1">
                <a:latin typeface="MAIF"/>
                <a:cs typeface="Arial"/>
              </a:rPr>
              <a:t>:</a:t>
            </a:r>
            <a:r>
              <a:rPr lang="fr-FR" altLang="fr-FR" sz="1000" b="1" i="1">
                <a:latin typeface="MAIF"/>
                <a:cs typeface="Arial"/>
              </a:rPr>
              <a:t> </a:t>
            </a:r>
            <a:r>
              <a:rPr lang="fr-FR" altLang="fr-FR" sz="1000">
                <a:latin typeface="MAIF"/>
                <a:cs typeface="Arial"/>
              </a:rPr>
              <a:t>un site pour se sensibiliser et s’acculturer aux enjeux du numérique</a:t>
            </a:r>
            <a:endParaRPr lang="fr-FR" sz="1000"/>
          </a:p>
          <a:p>
            <a:pPr marL="171450" indent="-171450" algn="just">
              <a:buFontTx/>
              <a:buChar char="-"/>
            </a:pPr>
            <a:r>
              <a:rPr lang="fr-FR" altLang="fr-FR" sz="1000" b="1">
                <a:latin typeface="MAIF" panose="020B0503020200030B04" pitchFamily="34" charset="0"/>
                <a:cs typeface="Arial" panose="020B0604020202020204" pitchFamily="34" charset="0"/>
              </a:rPr>
              <a:t>Data </a:t>
            </a:r>
            <a:r>
              <a:rPr lang="fr-FR" altLang="fr-FR" sz="1000" b="1" err="1">
                <a:latin typeface="MAIF" panose="020B0503020200030B04" pitchFamily="34" charset="0"/>
                <a:cs typeface="Arial" panose="020B0604020202020204" pitchFamily="34" charset="0"/>
              </a:rPr>
              <a:t>cleaner</a:t>
            </a:r>
            <a:r>
              <a:rPr lang="fr-FR" altLang="fr-FR" sz="1000" b="1">
                <a:latin typeface="MAIF" panose="020B0503020200030B04" pitchFamily="34" charset="0"/>
                <a:cs typeface="Arial" panose="020B0604020202020204" pitchFamily="34" charset="0"/>
              </a:rPr>
              <a:t> </a:t>
            </a:r>
            <a:r>
              <a:rPr lang="fr-FR" altLang="fr-FR" sz="1000">
                <a:latin typeface="MAIF" panose="020B0503020200030B04" pitchFamily="34" charset="0"/>
                <a:cs typeface="Arial" panose="020B0604020202020204" pitchFamily="34" charset="0"/>
              </a:rPr>
              <a:t>: une expérience en réalité virtuelle pour vous apprendre à contrôler vos données personnelles </a:t>
            </a:r>
          </a:p>
          <a:p>
            <a:pPr marL="171450" marR="0" lvl="0" indent="-171450" algn="l" defTabSz="914400" rtl="0" eaLnBrk="0" fontAlgn="base" latinLnBrk="0" hangingPunct="0">
              <a:lnSpc>
                <a:spcPct val="100000"/>
              </a:lnSpc>
              <a:spcBef>
                <a:spcPct val="0"/>
              </a:spcBef>
              <a:spcAft>
                <a:spcPct val="0"/>
              </a:spcAft>
              <a:buClrTx/>
              <a:buSzTx/>
              <a:buFontTx/>
              <a:buChar char="-"/>
              <a:tabLst/>
            </a:pPr>
            <a:r>
              <a:rPr lang="fr-FR" altLang="fr-FR" sz="1000" b="1" err="1">
                <a:latin typeface="MAIF" panose="020B0503020200030B04" pitchFamily="34" charset="0"/>
                <a:cs typeface="Arial" panose="020B0604020202020204" pitchFamily="34" charset="0"/>
              </a:rPr>
              <a:t>Staying</a:t>
            </a:r>
            <a:r>
              <a:rPr lang="fr-FR" altLang="fr-FR" sz="1000" b="1">
                <a:latin typeface="MAIF" panose="020B0503020200030B04" pitchFamily="34" charset="0"/>
                <a:cs typeface="Arial" panose="020B0604020202020204" pitchFamily="34" charset="0"/>
              </a:rPr>
              <a:t> alive </a:t>
            </a:r>
            <a:r>
              <a:rPr lang="fr-FR" altLang="fr-FR" sz="1000">
                <a:latin typeface="MAIF" panose="020B0503020200030B04" pitchFamily="34" charset="0"/>
                <a:cs typeface="Arial" panose="020B0604020202020204" pitchFamily="34" charset="0"/>
              </a:rPr>
              <a:t>: l’application qui permet de sauver des vies</a:t>
            </a:r>
          </a:p>
          <a:p>
            <a:pPr marL="171450" indent="-171450" defTabSz="914400">
              <a:spcBef>
                <a:spcPct val="0"/>
              </a:spcBef>
              <a:spcAft>
                <a:spcPct val="0"/>
              </a:spcAft>
              <a:buFontTx/>
              <a:buChar char="-"/>
            </a:pPr>
            <a:r>
              <a:rPr lang="fr-FR" altLang="fr-FR" sz="1000" b="1">
                <a:latin typeface="MAIF"/>
                <a:cs typeface="Arial"/>
              </a:rPr>
              <a:t>Solutions éducatives </a:t>
            </a:r>
            <a:r>
              <a:rPr lang="fr-FR" altLang="fr-FR" sz="1000">
                <a:latin typeface="MAIF"/>
                <a:cs typeface="Arial"/>
              </a:rPr>
              <a:t>: assistance scolaire personnalisée</a:t>
            </a:r>
          </a:p>
          <a:p>
            <a:pPr marL="171450" indent="-171450" defTabSz="914400" eaLnBrk="0" fontAlgn="base" hangingPunct="0">
              <a:spcBef>
                <a:spcPct val="0"/>
              </a:spcBef>
              <a:spcAft>
                <a:spcPct val="0"/>
              </a:spcAft>
              <a:buFontTx/>
              <a:buChar char="-"/>
            </a:pPr>
            <a:r>
              <a:rPr lang="fr-FR" altLang="fr-FR" sz="1000" b="1">
                <a:latin typeface="MAIF"/>
                <a:cs typeface="Arial"/>
              </a:rPr>
              <a:t>Atelier de </a:t>
            </a:r>
            <a:r>
              <a:rPr lang="fr-FR" altLang="fr-FR" sz="1000" b="1" err="1">
                <a:latin typeface="MAIF"/>
                <a:cs typeface="Arial"/>
              </a:rPr>
              <a:t>coding</a:t>
            </a:r>
            <a:r>
              <a:rPr lang="fr-FR" altLang="fr-FR" sz="1000" b="1">
                <a:latin typeface="MAIF"/>
                <a:cs typeface="Arial"/>
              </a:rPr>
              <a:t> pour les scolaires </a:t>
            </a:r>
            <a:r>
              <a:rPr lang="fr-FR" altLang="fr-FR" sz="1000">
                <a:latin typeface="MAIF"/>
                <a:cs typeface="Arial"/>
              </a:rPr>
              <a:t>: initiation au logiciel Scratch</a:t>
            </a:r>
          </a:p>
          <a:p>
            <a:pPr marL="171450" indent="-171450" defTabSz="914400" eaLnBrk="0" fontAlgn="base" hangingPunct="0">
              <a:spcBef>
                <a:spcPct val="0"/>
              </a:spcBef>
              <a:spcAft>
                <a:spcPct val="0"/>
              </a:spcAft>
              <a:buFontTx/>
              <a:buChar char="-"/>
            </a:pPr>
            <a:r>
              <a:rPr lang="fr-FR" altLang="fr-FR" sz="1000" b="1">
                <a:latin typeface="MAIF"/>
                <a:cs typeface="Arial"/>
              </a:rPr>
              <a:t>Le Bon Samaritain </a:t>
            </a:r>
            <a:r>
              <a:rPr lang="fr-FR" altLang="fr-FR" sz="1000">
                <a:latin typeface="MAIF"/>
                <a:cs typeface="Arial"/>
              </a:rPr>
              <a:t>: un service destiné à améliorer la prise en charge des situations d’urgence avec l’aide de volontaires géolocalisés et alertés grâce à leur téléphone</a:t>
            </a:r>
          </a:p>
          <a:p>
            <a:pPr marL="171450" indent="-171450" defTabSz="914400" eaLnBrk="0" fontAlgn="base" hangingPunct="0">
              <a:spcBef>
                <a:spcPct val="0"/>
              </a:spcBef>
              <a:spcAft>
                <a:spcPct val="0"/>
              </a:spcAft>
              <a:buFontTx/>
              <a:buChar char="-"/>
            </a:pPr>
            <a:r>
              <a:rPr lang="fr-FR" altLang="fr-FR" sz="1000" b="1">
                <a:latin typeface="MAIF"/>
                <a:cs typeface="Arial"/>
              </a:rPr>
              <a:t>Selfie box </a:t>
            </a:r>
            <a:r>
              <a:rPr lang="fr-FR" altLang="fr-FR" sz="1000">
                <a:latin typeface="MAIF"/>
                <a:cs typeface="Arial"/>
              </a:rPr>
              <a:t>:</a:t>
            </a:r>
            <a:r>
              <a:rPr lang="fr-FR" altLang="fr-FR" sz="1000" b="1">
                <a:latin typeface="MAIF"/>
                <a:cs typeface="Arial"/>
              </a:rPr>
              <a:t> </a:t>
            </a:r>
            <a:r>
              <a:rPr lang="fr-FR" altLang="fr-FR" sz="1000">
                <a:latin typeface="MAIF"/>
                <a:cs typeface="Arial"/>
              </a:rPr>
              <a:t>photomaton où un simple selfie peut réserver bien des surprises</a:t>
            </a:r>
          </a:p>
          <a:p>
            <a:pPr marL="171450" indent="-171450" defTabSz="914400" eaLnBrk="0" fontAlgn="base" hangingPunct="0">
              <a:spcBef>
                <a:spcPct val="0"/>
              </a:spcBef>
              <a:spcAft>
                <a:spcPct val="0"/>
              </a:spcAft>
              <a:buFontTx/>
              <a:buChar char="-"/>
            </a:pPr>
            <a:r>
              <a:rPr lang="fr-FR" altLang="fr-FR" sz="1000" b="1" err="1">
                <a:latin typeface="MAIF"/>
                <a:cs typeface="Arial"/>
              </a:rPr>
              <a:t>NumériQUIZ</a:t>
            </a:r>
            <a:r>
              <a:rPr lang="fr-FR" altLang="fr-FR" sz="1000" b="1">
                <a:latin typeface="MAIF"/>
                <a:cs typeface="Arial"/>
              </a:rPr>
              <a:t> </a:t>
            </a:r>
            <a:r>
              <a:rPr lang="fr-FR" altLang="fr-FR" sz="1000">
                <a:latin typeface="MAIF"/>
                <a:cs typeface="Arial"/>
              </a:rPr>
              <a:t>: quiz à faire seul ou en groupe pour confronter ses connaissances des usages numériques</a:t>
            </a:r>
          </a:p>
          <a:p>
            <a:pPr marL="171450" indent="-171450" defTabSz="914400" eaLnBrk="0" fontAlgn="base" hangingPunct="0">
              <a:spcBef>
                <a:spcPct val="0"/>
              </a:spcBef>
              <a:spcAft>
                <a:spcPct val="0"/>
              </a:spcAft>
              <a:buFontTx/>
              <a:buChar char="-"/>
            </a:pPr>
            <a:r>
              <a:rPr lang="fr-FR" altLang="fr-FR" sz="1000" b="1">
                <a:latin typeface="MAIF" panose="020B0503020200030B04" pitchFamily="34" charset="0"/>
                <a:cs typeface="Arial"/>
              </a:rPr>
              <a:t>Aux alentours par MAIF : </a:t>
            </a:r>
            <a:r>
              <a:rPr lang="fr-FR" altLang="fr-FR" sz="1000">
                <a:latin typeface="MAIF" panose="020B0503020200030B04" pitchFamily="34" charset="0"/>
                <a:cs typeface="Arial"/>
              </a:rPr>
              <a:t>un outil pour mieux connaitre les services et les risques environnementaux autour de chez soi grâce au numérique</a:t>
            </a:r>
          </a:p>
          <a:p>
            <a:pPr marL="171450" indent="-171450" defTabSz="914400" eaLnBrk="0" fontAlgn="base" hangingPunct="0">
              <a:spcBef>
                <a:spcPct val="0"/>
              </a:spcBef>
              <a:spcAft>
                <a:spcPct val="0"/>
              </a:spcAft>
              <a:buFontTx/>
              <a:buChar char="-"/>
            </a:pPr>
            <a:r>
              <a:rPr lang="fr-FR" altLang="fr-FR" sz="1000" b="1">
                <a:latin typeface="MAIF" panose="020B0503020200030B04" pitchFamily="34" charset="0"/>
                <a:cs typeface="Arial"/>
              </a:rPr>
              <a:t>Stop au harcèlement</a:t>
            </a:r>
            <a:r>
              <a:rPr lang="fr-FR" altLang="fr-FR" sz="1000">
                <a:latin typeface="MAIF" panose="020B0503020200030B04" pitchFamily="34" charset="0"/>
                <a:cs typeface="Arial"/>
              </a:rPr>
              <a:t>, en partenariat avec « Internet sans craintes » : une animation reprenant les héros Vinz et Lou pour susciter des discussions autour du harcèlement</a:t>
            </a:r>
          </a:p>
          <a:p>
            <a:pPr marL="171450" indent="-171450" defTabSz="914400" eaLnBrk="0" fontAlgn="base" hangingPunct="0">
              <a:spcBef>
                <a:spcPct val="0"/>
              </a:spcBef>
              <a:spcAft>
                <a:spcPct val="0"/>
              </a:spcAft>
              <a:buFontTx/>
              <a:buChar char="-"/>
            </a:pPr>
            <a:r>
              <a:rPr lang="fr-FR" altLang="fr-FR" sz="1000" b="1">
                <a:latin typeface="MAIF" panose="020B0503020200030B04" pitchFamily="34" charset="0"/>
                <a:cs typeface="Arial"/>
              </a:rPr>
              <a:t>Cyber reflexes </a:t>
            </a:r>
            <a:r>
              <a:rPr lang="fr-FR" altLang="fr-FR" sz="1000">
                <a:latin typeface="MAIF" panose="020B0503020200030B04" pitchFamily="34" charset="0"/>
                <a:cs typeface="Arial"/>
              </a:rPr>
              <a:t>(en partenariat avec </a:t>
            </a:r>
            <a:r>
              <a:rPr lang="fr-FR" altLang="fr-FR" sz="1000" err="1">
                <a:latin typeface="MAIF" panose="020B0503020200030B04" pitchFamily="34" charset="0"/>
                <a:cs typeface="Arial"/>
              </a:rPr>
              <a:t>Cybermalveillance.gouv</a:t>
            </a:r>
            <a:r>
              <a:rPr lang="fr-FR" altLang="fr-FR" sz="1000">
                <a:latin typeface="MAIF" panose="020B0503020200030B04" pitchFamily="34" charset="0"/>
                <a:cs typeface="Arial"/>
              </a:rPr>
              <a:t>) : se sensibiliser aux cyber reflexes grâce à des vidéos interactives pour savoir réagir face à la menace</a:t>
            </a:r>
          </a:p>
          <a:p>
            <a:pPr marL="171450" indent="-171450" defTabSz="914400" eaLnBrk="0" fontAlgn="base" hangingPunct="0">
              <a:spcBef>
                <a:spcPct val="0"/>
              </a:spcBef>
              <a:spcAft>
                <a:spcPct val="0"/>
              </a:spcAft>
              <a:buFontTx/>
              <a:buChar char="-"/>
            </a:pPr>
            <a:r>
              <a:rPr lang="fr-FR" altLang="fr-FR" sz="1000" b="1">
                <a:latin typeface="MAIF" panose="020B0503020200030B04" pitchFamily="34" charset="0"/>
                <a:cs typeface="Arial"/>
              </a:rPr>
              <a:t>Les Blue-bots </a:t>
            </a:r>
            <a:r>
              <a:rPr lang="fr-FR" altLang="fr-FR" sz="1000">
                <a:latin typeface="MAIF" panose="020B0503020200030B04" pitchFamily="34" charset="0"/>
                <a:cs typeface="Arial"/>
              </a:rPr>
              <a:t>: atelier d’initiation à la programmation pour les 4-7 ans avec le </a:t>
            </a:r>
            <a:r>
              <a:rPr lang="fr-FR" altLang="fr-FR" sz="1000" err="1">
                <a:latin typeface="MAIF" panose="020B0503020200030B04" pitchFamily="34" charset="0"/>
                <a:cs typeface="Arial"/>
              </a:rPr>
              <a:t>blue</a:t>
            </a:r>
            <a:r>
              <a:rPr lang="fr-FR" altLang="fr-FR" sz="1000">
                <a:latin typeface="MAIF" panose="020B0503020200030B04" pitchFamily="34" charset="0"/>
                <a:cs typeface="Arial"/>
              </a:rPr>
              <a:t>-bot, un petit robot auquel il faut donner les bonnes instructions pour le guider sur un parcours en évitant les dangers ou en suivant les étapes d’une action.</a:t>
            </a:r>
          </a:p>
          <a:p>
            <a:pPr marL="171450" indent="-171450" defTabSz="914400" eaLnBrk="0" fontAlgn="base" hangingPunct="0">
              <a:spcBef>
                <a:spcPct val="0"/>
              </a:spcBef>
              <a:spcAft>
                <a:spcPct val="0"/>
              </a:spcAft>
              <a:buFontTx/>
              <a:buChar char="-"/>
            </a:pPr>
            <a:endParaRPr lang="fr-FR" altLang="fr-FR" sz="1000">
              <a:latin typeface="MAIF" panose="020B0503020200030B04" pitchFamily="34" charset="0"/>
              <a:cs typeface="Arial"/>
            </a:endParaRPr>
          </a:p>
          <a:p>
            <a:pPr algn="just"/>
            <a:endParaRPr lang="fr-FR" sz="1000">
              <a:latin typeface="MAIF"/>
              <a:cs typeface="Segoe UI"/>
            </a:endParaRPr>
          </a:p>
        </p:txBody>
      </p:sp>
    </p:spTree>
    <p:extLst>
      <p:ext uri="{BB962C8B-B14F-4D97-AF65-F5344CB8AC3E}">
        <p14:creationId xmlns:p14="http://schemas.microsoft.com/office/powerpoint/2010/main" val="13989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B8BCC8-1AED-46E9-9357-473C36D3DE7C}"/>
              </a:ext>
            </a:extLst>
          </p:cNvPr>
          <p:cNvSpPr/>
          <p:nvPr/>
        </p:nvSpPr>
        <p:spPr>
          <a:xfrm>
            <a:off x="3230640" y="9378443"/>
            <a:ext cx="401012" cy="527050"/>
          </a:xfrm>
          <a:prstGeom prst="rect">
            <a:avLst/>
          </a:prstGeom>
          <a:solidFill>
            <a:srgbClr val="FC0D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solidFill>
            </a:endParaRPr>
          </a:p>
        </p:txBody>
      </p:sp>
      <p:sp>
        <p:nvSpPr>
          <p:cNvPr id="5" name="Rectangle 4">
            <a:extLst>
              <a:ext uri="{FF2B5EF4-FFF2-40B4-BE49-F238E27FC236}">
                <a16:creationId xmlns:a16="http://schemas.microsoft.com/office/drawing/2014/main" id="{C485DA1C-E08E-403F-882C-E1D59785297A}"/>
              </a:ext>
            </a:extLst>
          </p:cNvPr>
          <p:cNvSpPr/>
          <p:nvPr/>
        </p:nvSpPr>
        <p:spPr>
          <a:xfrm>
            <a:off x="3819525" y="203263"/>
            <a:ext cx="2806817" cy="600164"/>
          </a:xfrm>
          <a:prstGeom prst="rect">
            <a:avLst/>
          </a:prstGeom>
        </p:spPr>
        <p:txBody>
          <a:bodyPr wrap="square">
            <a:spAutoFit/>
          </a:bodyPr>
          <a:lstStyle/>
          <a:p>
            <a:pPr algn="r"/>
            <a:r>
              <a:rPr lang="fr-FR" sz="1100" b="1">
                <a:latin typeface="MAIF" panose="020B0503020200030B04" pitchFamily="34" charset="0"/>
              </a:rPr>
              <a:t>Dossier de presse</a:t>
            </a:r>
          </a:p>
          <a:p>
            <a:pPr algn="r"/>
            <a:r>
              <a:rPr lang="fr-FR" sz="1100">
                <a:solidFill>
                  <a:srgbClr val="FF0000"/>
                </a:solidFill>
                <a:latin typeface="MAIF" panose="020B0503020200030B04" pitchFamily="34" charset="0"/>
              </a:rPr>
              <a:t>#NumériqueEthiqueTour </a:t>
            </a:r>
            <a:r>
              <a:rPr lang="fr-FR" sz="1100">
                <a:solidFill>
                  <a:srgbClr val="FF0000"/>
                </a:solidFill>
                <a:latin typeface="MAIF"/>
              </a:rPr>
              <a:t>fédéré par @MAIF</a:t>
            </a:r>
            <a:endParaRPr lang="fr-FR" sz="1100">
              <a:solidFill>
                <a:srgbClr val="FF0000"/>
              </a:solidFill>
              <a:latin typeface="MAIF" panose="020B0503020200030B04" pitchFamily="34" charset="0"/>
            </a:endParaRPr>
          </a:p>
        </p:txBody>
      </p:sp>
      <p:sp>
        <p:nvSpPr>
          <p:cNvPr id="7" name="ZoneTexte 6">
            <a:extLst>
              <a:ext uri="{FF2B5EF4-FFF2-40B4-BE49-F238E27FC236}">
                <a16:creationId xmlns:a16="http://schemas.microsoft.com/office/drawing/2014/main" id="{8D2D8267-BCE8-4BB8-8F80-B38202DC99BF}"/>
              </a:ext>
            </a:extLst>
          </p:cNvPr>
          <p:cNvSpPr txBox="1"/>
          <p:nvPr/>
        </p:nvSpPr>
        <p:spPr>
          <a:xfrm>
            <a:off x="3226350" y="9418605"/>
            <a:ext cx="405301" cy="276999"/>
          </a:xfrm>
          <a:prstGeom prst="rect">
            <a:avLst/>
          </a:prstGeom>
          <a:noFill/>
        </p:spPr>
        <p:txBody>
          <a:bodyPr wrap="square" rtlCol="0">
            <a:spAutoFit/>
          </a:bodyPr>
          <a:lstStyle/>
          <a:p>
            <a:pPr algn="ctr"/>
            <a:r>
              <a:rPr lang="fr-FR" sz="1200">
                <a:solidFill>
                  <a:schemeClr val="bg1"/>
                </a:solidFill>
                <a:latin typeface="MAIF" panose="020B0503020200030B04" pitchFamily="34" charset="0"/>
              </a:rPr>
              <a:t>3</a:t>
            </a:r>
          </a:p>
        </p:txBody>
      </p:sp>
      <p:sp>
        <p:nvSpPr>
          <p:cNvPr id="18" name="Espace réservé du pied de page 8">
            <a:extLst>
              <a:ext uri="{FF2B5EF4-FFF2-40B4-BE49-F238E27FC236}">
                <a16:creationId xmlns:a16="http://schemas.microsoft.com/office/drawing/2014/main" id="{F36139ED-78FE-4FD2-9C13-CAFD5AF632AD}"/>
              </a:ext>
            </a:extLst>
          </p:cNvPr>
          <p:cNvSpPr txBox="1">
            <a:spLocks/>
          </p:cNvSpPr>
          <p:nvPr/>
        </p:nvSpPr>
        <p:spPr>
          <a:xfrm>
            <a:off x="1360943" y="9293579"/>
            <a:ext cx="3730814" cy="527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000">
                <a:solidFill>
                  <a:schemeClr val="tx1"/>
                </a:solidFill>
                <a:latin typeface="MAIF Light" panose="020B0403020200030B04" pitchFamily="34" charset="0"/>
              </a:rPr>
              <a:t>       Dossier de presse</a:t>
            </a:r>
          </a:p>
        </p:txBody>
      </p:sp>
      <p:pic>
        <p:nvPicPr>
          <p:cNvPr id="4" name="Image 3" descr="Une image contenant texte, carte de visite, graphiques vectoriels, signe&#10;&#10;Description générée automatiquement">
            <a:extLst>
              <a:ext uri="{FF2B5EF4-FFF2-40B4-BE49-F238E27FC236}">
                <a16:creationId xmlns:a16="http://schemas.microsoft.com/office/drawing/2014/main" id="{18D236E5-6E42-49C1-936F-E69827033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93" y="4712"/>
            <a:ext cx="1205884" cy="1134000"/>
          </a:xfrm>
          <a:prstGeom prst="rect">
            <a:avLst/>
          </a:prstGeom>
        </p:spPr>
      </p:pic>
      <p:grpSp>
        <p:nvGrpSpPr>
          <p:cNvPr id="13" name="Grouper 21">
            <a:extLst>
              <a:ext uri="{FF2B5EF4-FFF2-40B4-BE49-F238E27FC236}">
                <a16:creationId xmlns:a16="http://schemas.microsoft.com/office/drawing/2014/main" id="{BB42F366-DBCB-461B-968B-3D58BAC7178F}"/>
              </a:ext>
            </a:extLst>
          </p:cNvPr>
          <p:cNvGrpSpPr/>
          <p:nvPr/>
        </p:nvGrpSpPr>
        <p:grpSpPr>
          <a:xfrm>
            <a:off x="328181" y="6856683"/>
            <a:ext cx="6190683" cy="1619634"/>
            <a:chOff x="716134" y="1933725"/>
            <a:chExt cx="6190683" cy="1619634"/>
          </a:xfrm>
        </p:grpSpPr>
        <p:cxnSp>
          <p:nvCxnSpPr>
            <p:cNvPr id="17" name="Connecteur droit 16">
              <a:extLst>
                <a:ext uri="{FF2B5EF4-FFF2-40B4-BE49-F238E27FC236}">
                  <a16:creationId xmlns:a16="http://schemas.microsoft.com/office/drawing/2014/main" id="{2AEB09BF-8615-4775-9C35-53C3CB5554BC}"/>
                </a:ext>
              </a:extLst>
            </p:cNvPr>
            <p:cNvCxnSpPr>
              <a:cxnSpLocks/>
            </p:cNvCxnSpPr>
            <p:nvPr/>
          </p:nvCxnSpPr>
          <p:spPr>
            <a:xfrm>
              <a:off x="799864" y="1933725"/>
              <a:ext cx="124553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41E1E6BA-A8BE-4861-B5A3-CA6AD1C09C89}"/>
                </a:ext>
              </a:extLst>
            </p:cNvPr>
            <p:cNvSpPr txBox="1"/>
            <p:nvPr/>
          </p:nvSpPr>
          <p:spPr>
            <a:xfrm>
              <a:off x="716134" y="1979532"/>
              <a:ext cx="2637491" cy="246221"/>
            </a:xfrm>
            <a:prstGeom prst="rect">
              <a:avLst/>
            </a:prstGeom>
            <a:noFill/>
          </p:spPr>
          <p:txBody>
            <a:bodyPr wrap="square" rtlCol="0">
              <a:spAutoFit/>
            </a:bodyPr>
            <a:lstStyle/>
            <a:p>
              <a:r>
                <a:rPr lang="fr-FR" sz="1000">
                  <a:latin typeface="MAIF Black" panose="020B0803020200030B04" pitchFamily="34" charset="0"/>
                </a:rPr>
                <a:t>A propos de MAIF</a:t>
              </a:r>
            </a:p>
          </p:txBody>
        </p:sp>
        <p:cxnSp>
          <p:nvCxnSpPr>
            <p:cNvPr id="22" name="Connecteur droit 21">
              <a:extLst>
                <a:ext uri="{FF2B5EF4-FFF2-40B4-BE49-F238E27FC236}">
                  <a16:creationId xmlns:a16="http://schemas.microsoft.com/office/drawing/2014/main" id="{B7D82041-E70F-4530-B71D-2067A373E3D4}"/>
                </a:ext>
              </a:extLst>
            </p:cNvPr>
            <p:cNvCxnSpPr/>
            <p:nvPr/>
          </p:nvCxnSpPr>
          <p:spPr>
            <a:xfrm>
              <a:off x="799864" y="2253440"/>
              <a:ext cx="283286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E436DD78-44E0-4FF6-90D4-5E20B8D1D576}"/>
                </a:ext>
              </a:extLst>
            </p:cNvPr>
            <p:cNvSpPr txBox="1"/>
            <p:nvPr/>
          </p:nvSpPr>
          <p:spPr>
            <a:xfrm>
              <a:off x="723978" y="2276086"/>
              <a:ext cx="6182839" cy="1277273"/>
            </a:xfrm>
            <a:prstGeom prst="rect">
              <a:avLst/>
            </a:prstGeom>
            <a:noFill/>
          </p:spPr>
          <p:txBody>
            <a:bodyPr wrap="square" rtlCol="0">
              <a:spAutoFit/>
            </a:bodyPr>
            <a:lstStyle/>
            <a:p>
              <a:pPr algn="just"/>
              <a:r>
                <a:rPr lang="fr-FR" sz="1100">
                  <a:latin typeface="MAIF" panose="020B0503020200030B04" pitchFamily="34" charset="0"/>
                </a:rPr>
                <a:t>6</a:t>
              </a:r>
              <a:r>
                <a:rPr lang="fr-FR" sz="1100" baseline="30000">
                  <a:latin typeface="MAIF" panose="020B0503020200030B04" pitchFamily="34" charset="0"/>
                </a:rPr>
                <a:t>ème</a:t>
              </a:r>
              <a:r>
                <a:rPr lang="fr-FR" sz="1100">
                  <a:latin typeface="MAIF" panose="020B0503020200030B04" pitchFamily="34" charset="0"/>
                </a:rPr>
                <a:t> assureur automobile et 1</a:t>
              </a:r>
              <a:r>
                <a:rPr lang="fr-FR" sz="1100" baseline="30000">
                  <a:latin typeface="MAIF" panose="020B0503020200030B04" pitchFamily="34" charset="0"/>
                </a:rPr>
                <a:t>er</a:t>
              </a:r>
              <a:r>
                <a:rPr lang="fr-FR" sz="1100">
                  <a:latin typeface="MAIF" panose="020B0503020200030B04" pitchFamily="34" charset="0"/>
                </a:rPr>
                <a:t> assureur du secteur associatif, MAIF couvre l’ensemble des besoins de plus de 4 millions de sociétaires (assurances de biens, prévoyance, santé, assistance, épargne, crédit…), pour un chiffre d’affaires de plus de 4,5 milliards d’euros en 2022. Régulièrement plébiscitée en matière de relation clients, MAIF est devenue en 2020 société à mission, avec pour raison d’être de porter une attention sincère à l’autre et au monde et de la placer au cœur de chacun de ses engagements et de ses actions.</a:t>
              </a:r>
            </a:p>
            <a:p>
              <a:pPr algn="just"/>
              <a:r>
                <a:rPr lang="fr-FR" sz="1100">
                  <a:latin typeface="MAIF" panose="020B0503020200030B04" pitchFamily="34" charset="0"/>
                </a:rPr>
                <a:t>Plus d’informations sur : </a:t>
              </a:r>
              <a:r>
                <a:rPr lang="fr-FR" sz="1100">
                  <a:latin typeface="MAIF" panose="020B0503020200030B04" pitchFamily="34" charset="0"/>
                  <a:hlinkClick r:id="rId3"/>
                </a:rPr>
                <a:t>entreprise.maif.fr </a:t>
              </a:r>
              <a:endParaRPr lang="fr-FR" sz="1100">
                <a:latin typeface="MAIF" panose="020B0503020200030B04" pitchFamily="34" charset="0"/>
              </a:endParaRPr>
            </a:p>
          </p:txBody>
        </p:sp>
      </p:grpSp>
      <p:pic>
        <p:nvPicPr>
          <p:cNvPr id="34" name="Image 33">
            <a:hlinkClick r:id="rId4"/>
            <a:extLst>
              <a:ext uri="{FF2B5EF4-FFF2-40B4-BE49-F238E27FC236}">
                <a16:creationId xmlns:a16="http://schemas.microsoft.com/office/drawing/2014/main" id="{20EB118B-7D42-4141-B9D4-45D4C65E82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14" b="-2914"/>
          <a:stretch/>
        </p:blipFill>
        <p:spPr>
          <a:xfrm>
            <a:off x="1657449" y="6875683"/>
            <a:ext cx="250964" cy="253397"/>
          </a:xfrm>
          <a:prstGeom prst="rect">
            <a:avLst/>
          </a:prstGeom>
        </p:spPr>
      </p:pic>
      <p:pic>
        <p:nvPicPr>
          <p:cNvPr id="35" name="Image 34">
            <a:hlinkClick r:id="rId6"/>
            <a:extLst>
              <a:ext uri="{FF2B5EF4-FFF2-40B4-BE49-F238E27FC236}">
                <a16:creationId xmlns:a16="http://schemas.microsoft.com/office/drawing/2014/main" id="{E22EF6CA-9865-4DA0-8F44-73A44C768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215" t="-1" r="-1" b="-6155"/>
          <a:stretch/>
        </p:blipFill>
        <p:spPr>
          <a:xfrm>
            <a:off x="1941316" y="6879845"/>
            <a:ext cx="250963" cy="261380"/>
          </a:xfrm>
          <a:prstGeom prst="rect">
            <a:avLst/>
          </a:prstGeom>
        </p:spPr>
      </p:pic>
      <p:sp>
        <p:nvSpPr>
          <p:cNvPr id="40" name="ZoneTexte 39">
            <a:extLst>
              <a:ext uri="{FF2B5EF4-FFF2-40B4-BE49-F238E27FC236}">
                <a16:creationId xmlns:a16="http://schemas.microsoft.com/office/drawing/2014/main" id="{B653C5A7-99B3-42AC-B2DC-EC93DE6C913B}"/>
              </a:ext>
            </a:extLst>
          </p:cNvPr>
          <p:cNvSpPr txBox="1"/>
          <p:nvPr/>
        </p:nvSpPr>
        <p:spPr>
          <a:xfrm>
            <a:off x="328181" y="5400073"/>
            <a:ext cx="6267578" cy="1277273"/>
          </a:xfrm>
          <a:prstGeom prst="rect">
            <a:avLst/>
          </a:prstGeom>
          <a:noFill/>
        </p:spPr>
        <p:txBody>
          <a:bodyPr wrap="square" lIns="91440" tIns="45720" rIns="91440" bIns="45720" rtlCol="0" anchor="t">
            <a:spAutoFit/>
          </a:bodyPr>
          <a:lstStyle/>
          <a:p>
            <a:pPr algn="just"/>
            <a:endParaRPr lang="fr-FR" sz="1100">
              <a:latin typeface="MAIF"/>
            </a:endParaRPr>
          </a:p>
          <a:p>
            <a:pPr algn="just" defTabSz="914400" eaLnBrk="0" fontAlgn="base" hangingPunct="0">
              <a:spcBef>
                <a:spcPct val="0"/>
              </a:spcBef>
              <a:spcAft>
                <a:spcPct val="0"/>
              </a:spcAft>
            </a:pPr>
            <a:r>
              <a:rPr lang="fr-FR" sz="1100">
                <a:latin typeface="MAIF"/>
              </a:rPr>
              <a:t>La plateforme </a:t>
            </a:r>
            <a:r>
              <a:rPr lang="fr-FR" sz="1100">
                <a:latin typeface="MAIF"/>
                <a:hlinkClick r:id="rId7"/>
              </a:rPr>
              <a:t>Numériqueéthique.fr </a:t>
            </a:r>
            <a:r>
              <a:rPr lang="fr-FR" sz="1100">
                <a:latin typeface="MAIF"/>
              </a:rPr>
              <a:t>permet aux visiteurs de poursuivre l’expérience en ligne. Elle propose des contenus pour vous accompagner et décoder le numérique au quotidien. Les internautes y trouveront des fiches pratiques, des articles et interviews d’experts, des parcours d’informations, des quiz, des vidéos et des expériences à vivre et à télécharger pour s’acculturer et pour leurs usages numériques. </a:t>
            </a:r>
            <a:endParaRPr lang="fr-FR" sz="1100" dirty="0">
              <a:latin typeface="MAIF"/>
            </a:endParaRPr>
          </a:p>
          <a:p>
            <a:pPr algn="just"/>
            <a:endParaRPr lang="fr-FR" sz="1100">
              <a:latin typeface="MAIF" panose="020B0503020200030B04" pitchFamily="34" charset="0"/>
            </a:endParaRPr>
          </a:p>
        </p:txBody>
      </p:sp>
      <p:sp>
        <p:nvSpPr>
          <p:cNvPr id="30" name="Rectangle 29">
            <a:extLst>
              <a:ext uri="{FF2B5EF4-FFF2-40B4-BE49-F238E27FC236}">
                <a16:creationId xmlns:a16="http://schemas.microsoft.com/office/drawing/2014/main" id="{92AA3323-1407-4CF4-BFAF-B75D02D63E34}"/>
              </a:ext>
            </a:extLst>
          </p:cNvPr>
          <p:cNvSpPr/>
          <p:nvPr/>
        </p:nvSpPr>
        <p:spPr>
          <a:xfrm>
            <a:off x="392691" y="3353801"/>
            <a:ext cx="6068332" cy="525647"/>
          </a:xfrm>
          <a:prstGeom prst="rect">
            <a:avLst/>
          </a:prstGeom>
          <a:solidFill>
            <a:srgbClr val="FC0D1A"/>
          </a:solidFill>
          <a:ln>
            <a:solidFill>
              <a:srgbClr val="FC0D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fr-FR" sz="1000">
                <a:solidFill>
                  <a:schemeClr val="bg1"/>
                </a:solidFill>
                <a:latin typeface="MAIF Black" panose="020B0803020200030B04" pitchFamily="34" charset="0"/>
              </a:rPr>
              <a:t>Philippe </a:t>
            </a:r>
            <a:r>
              <a:rPr lang="fr-FR" sz="1000" err="1">
                <a:solidFill>
                  <a:schemeClr val="bg1"/>
                </a:solidFill>
                <a:latin typeface="MAIF Black" panose="020B0803020200030B04" pitchFamily="34" charset="0"/>
              </a:rPr>
              <a:t>Tauvel</a:t>
            </a:r>
            <a:endParaRPr lang="fr-FR" sz="1000">
              <a:solidFill>
                <a:schemeClr val="bg1"/>
              </a:solidFill>
              <a:latin typeface="MAIF Black" panose="020B0803020200030B04" pitchFamily="34" charset="0"/>
            </a:endParaRPr>
          </a:p>
          <a:p>
            <a:pPr algn="r"/>
            <a:r>
              <a:rPr lang="fr-FR" sz="1000" b="0" i="0">
                <a:effectLst/>
                <a:latin typeface="Segoe UI" panose="020B0502040204020203" pitchFamily="34" charset="0"/>
              </a:rPr>
              <a:t>Responsable Engagement et Actions Sociétales du groupe MAIF</a:t>
            </a:r>
          </a:p>
        </p:txBody>
      </p:sp>
      <p:sp>
        <p:nvSpPr>
          <p:cNvPr id="32" name="ZoneTexte 31">
            <a:extLst>
              <a:ext uri="{FF2B5EF4-FFF2-40B4-BE49-F238E27FC236}">
                <a16:creationId xmlns:a16="http://schemas.microsoft.com/office/drawing/2014/main" id="{14A6DFC5-7448-4E56-A875-4C1B97E8A223}"/>
              </a:ext>
            </a:extLst>
          </p:cNvPr>
          <p:cNvSpPr txBox="1"/>
          <p:nvPr/>
        </p:nvSpPr>
        <p:spPr>
          <a:xfrm>
            <a:off x="172853" y="3371291"/>
            <a:ext cx="6685147" cy="276999"/>
          </a:xfrm>
          <a:prstGeom prst="rect">
            <a:avLst/>
          </a:prstGeom>
          <a:noFill/>
        </p:spPr>
        <p:txBody>
          <a:bodyPr wrap="square" lIns="91440" tIns="45720" rIns="91440" bIns="45720" anchor="t">
            <a:spAutoFit/>
          </a:bodyPr>
          <a:lstStyle/>
          <a:p>
            <a:pPr algn="just"/>
            <a:endParaRPr lang="fr-FR" sz="1200" b="1">
              <a:latin typeface="MAIF" panose="020B0503020200030B04" pitchFamily="34" charset="0"/>
            </a:endParaRPr>
          </a:p>
        </p:txBody>
      </p:sp>
      <p:sp>
        <p:nvSpPr>
          <p:cNvPr id="3" name="Rectangle 2">
            <a:extLst>
              <a:ext uri="{FF2B5EF4-FFF2-40B4-BE49-F238E27FC236}">
                <a16:creationId xmlns:a16="http://schemas.microsoft.com/office/drawing/2014/main" id="{7DCC7136-96D5-4516-8962-F7F557CD9FA7}"/>
              </a:ext>
            </a:extLst>
          </p:cNvPr>
          <p:cNvSpPr/>
          <p:nvPr/>
        </p:nvSpPr>
        <p:spPr>
          <a:xfrm>
            <a:off x="392691" y="3388894"/>
            <a:ext cx="6068332" cy="1507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r 3">
            <a:extLst>
              <a:ext uri="{FF2B5EF4-FFF2-40B4-BE49-F238E27FC236}">
                <a16:creationId xmlns:a16="http://schemas.microsoft.com/office/drawing/2014/main" id="{B9A12434-2968-FFDA-3372-BF216FB28B9E}"/>
              </a:ext>
            </a:extLst>
          </p:cNvPr>
          <p:cNvGrpSpPr/>
          <p:nvPr/>
        </p:nvGrpSpPr>
        <p:grpSpPr>
          <a:xfrm>
            <a:off x="3191563" y="8506648"/>
            <a:ext cx="3337964" cy="529900"/>
            <a:chOff x="3826275" y="6959030"/>
            <a:chExt cx="2673355" cy="529900"/>
          </a:xfrm>
        </p:grpSpPr>
        <p:grpSp>
          <p:nvGrpSpPr>
            <p:cNvPr id="12" name="Grouper 28">
              <a:extLst>
                <a:ext uri="{FF2B5EF4-FFF2-40B4-BE49-F238E27FC236}">
                  <a16:creationId xmlns:a16="http://schemas.microsoft.com/office/drawing/2014/main" id="{F2C59E40-FDA3-E474-9F68-6409E5E91E19}"/>
                </a:ext>
              </a:extLst>
            </p:cNvPr>
            <p:cNvGrpSpPr/>
            <p:nvPr/>
          </p:nvGrpSpPr>
          <p:grpSpPr>
            <a:xfrm>
              <a:off x="3826275" y="6959030"/>
              <a:ext cx="2637491" cy="261438"/>
              <a:chOff x="1012340" y="1399019"/>
              <a:chExt cx="2637491" cy="261438"/>
            </a:xfrm>
          </p:grpSpPr>
          <p:sp>
            <p:nvSpPr>
              <p:cNvPr id="15" name="ZoneTexte 14">
                <a:extLst>
                  <a:ext uri="{FF2B5EF4-FFF2-40B4-BE49-F238E27FC236}">
                    <a16:creationId xmlns:a16="http://schemas.microsoft.com/office/drawing/2014/main" id="{9CF1F8CA-0210-FA33-CFFF-13F896DBD906}"/>
                  </a:ext>
                </a:extLst>
              </p:cNvPr>
              <p:cNvSpPr txBox="1"/>
              <p:nvPr/>
            </p:nvSpPr>
            <p:spPr>
              <a:xfrm>
                <a:off x="1012340" y="1399019"/>
                <a:ext cx="2637491" cy="246221"/>
              </a:xfrm>
              <a:prstGeom prst="rect">
                <a:avLst/>
              </a:prstGeom>
              <a:noFill/>
            </p:spPr>
            <p:txBody>
              <a:bodyPr wrap="square" rtlCol="0">
                <a:spAutoFit/>
              </a:bodyPr>
              <a:lstStyle/>
              <a:p>
                <a:pPr algn="r"/>
                <a:r>
                  <a:rPr lang="fr-FR" sz="1000">
                    <a:latin typeface="MAIF Black" panose="020B0803020200030B04" pitchFamily="34" charset="0"/>
                  </a:rPr>
                  <a:t>Contact Presse MAIF</a:t>
                </a:r>
              </a:p>
            </p:txBody>
          </p:sp>
          <p:cxnSp>
            <p:nvCxnSpPr>
              <p:cNvPr id="16" name="Connecteur droit 15">
                <a:extLst>
                  <a:ext uri="{FF2B5EF4-FFF2-40B4-BE49-F238E27FC236}">
                    <a16:creationId xmlns:a16="http://schemas.microsoft.com/office/drawing/2014/main" id="{73BBB342-0F4E-6A2E-BB50-217DBC1F5805}"/>
                  </a:ext>
                </a:extLst>
              </p:cNvPr>
              <p:cNvCxnSpPr>
                <a:cxnSpLocks/>
              </p:cNvCxnSpPr>
              <p:nvPr/>
            </p:nvCxnSpPr>
            <p:spPr>
              <a:xfrm>
                <a:off x="2435901" y="1645240"/>
                <a:ext cx="1178439" cy="15217"/>
              </a:xfrm>
              <a:prstGeom prst="line">
                <a:avLst/>
              </a:prstGeom>
              <a:ln>
                <a:solidFill>
                  <a:srgbClr val="FC0D1A"/>
                </a:solidFill>
              </a:ln>
              <a:effectLst/>
            </p:spPr>
            <p:style>
              <a:lnRef idx="2">
                <a:schemeClr val="accent1"/>
              </a:lnRef>
              <a:fillRef idx="0">
                <a:schemeClr val="accent1"/>
              </a:fillRef>
              <a:effectRef idx="1">
                <a:schemeClr val="accent1"/>
              </a:effectRef>
              <a:fontRef idx="minor">
                <a:schemeClr val="tx1"/>
              </a:fontRef>
            </p:style>
          </p:cxnSp>
        </p:grpSp>
        <p:sp>
          <p:nvSpPr>
            <p:cNvPr id="14" name="ZoneTexte 13">
              <a:extLst>
                <a:ext uri="{FF2B5EF4-FFF2-40B4-BE49-F238E27FC236}">
                  <a16:creationId xmlns:a16="http://schemas.microsoft.com/office/drawing/2014/main" id="{8538536C-FC50-38FE-AF89-2E0C9F43F513}"/>
                </a:ext>
              </a:extLst>
            </p:cNvPr>
            <p:cNvSpPr txBox="1"/>
            <p:nvPr/>
          </p:nvSpPr>
          <p:spPr>
            <a:xfrm>
              <a:off x="4929845" y="7242452"/>
              <a:ext cx="1569785" cy="246478"/>
            </a:xfrm>
            <a:prstGeom prst="rect">
              <a:avLst/>
            </a:prstGeom>
            <a:noFill/>
          </p:spPr>
          <p:txBody>
            <a:bodyPr wrap="square" rtlCol="0">
              <a:spAutoFit/>
            </a:bodyPr>
            <a:lstStyle/>
            <a:p>
              <a:pPr algn="r">
                <a:lnSpc>
                  <a:spcPct val="110000"/>
                </a:lnSpc>
              </a:pPr>
              <a:r>
                <a:rPr lang="en-GB" sz="1000">
                  <a:latin typeface="MAIF" panose="020B0503020200030B04" pitchFamily="34" charset="0"/>
                  <a:hlinkClick r:id="rId8"/>
                </a:rPr>
                <a:t>presse-NET@maif.fr </a:t>
              </a:r>
              <a:endParaRPr lang="en-GB" sz="1000">
                <a:latin typeface="MAIF" panose="020B0503020200030B04" pitchFamily="34" charset="0"/>
              </a:endParaRPr>
            </a:p>
          </p:txBody>
        </p:sp>
      </p:grpSp>
      <p:sp>
        <p:nvSpPr>
          <p:cNvPr id="21" name="ZoneTexte 20">
            <a:extLst>
              <a:ext uri="{FF2B5EF4-FFF2-40B4-BE49-F238E27FC236}">
                <a16:creationId xmlns:a16="http://schemas.microsoft.com/office/drawing/2014/main" id="{74D1119E-BB3B-79AD-A59F-9E996800EC4D}"/>
              </a:ext>
            </a:extLst>
          </p:cNvPr>
          <p:cNvSpPr txBox="1"/>
          <p:nvPr/>
        </p:nvSpPr>
        <p:spPr>
          <a:xfrm>
            <a:off x="421850" y="3925254"/>
            <a:ext cx="6018583" cy="1015663"/>
          </a:xfrm>
          <a:prstGeom prst="rect">
            <a:avLst/>
          </a:prstGeom>
          <a:noFill/>
          <a:ln>
            <a:noFill/>
          </a:ln>
        </p:spPr>
        <p:txBody>
          <a:bodyPr wrap="square" rtlCol="0">
            <a:spAutoFit/>
          </a:bodyPr>
          <a:lstStyle/>
          <a:p>
            <a:pPr algn="just"/>
            <a:r>
              <a:rPr lang="fr-FR" sz="1000" dirty="0">
                <a:solidFill>
                  <a:srgbClr val="000000"/>
                </a:solidFill>
                <a:effectLst/>
                <a:latin typeface="MAIF" panose="020B0503020200030B04" pitchFamily="34" charset="0"/>
                <a:ea typeface="Times New Roman" panose="02020603050405020304" pitchFamily="18" charset="0"/>
              </a:rPr>
              <a:t>Les usages numériques se développent en même temps qu’ils se diversifient. Pour que chacun puisse mieux les maîtriser et non pas les subir, MAIF propose une douzaine d’animations. Certains stands sont itinérants, d’autres spécifiques à chaque ville étape afin que les visiteurs puissent découvrir la richesse des services proposés par les acteurs associatifs de leur territoire.</a:t>
            </a:r>
            <a:endParaRPr lang="fr-FR" sz="1000" dirty="0">
              <a:effectLst/>
              <a:latin typeface="MAIF" panose="020B0503020200030B04" pitchFamily="34" charset="0"/>
              <a:ea typeface="Calibri" panose="020F0502020204030204" pitchFamily="34" charset="0"/>
            </a:endParaRPr>
          </a:p>
          <a:p>
            <a:pPr algn="just"/>
            <a:endParaRPr lang="fr-FR" sz="1000" dirty="0">
              <a:latin typeface="MAIF" panose="020B0503020200030B04" pitchFamily="34" charset="0"/>
            </a:endParaRPr>
          </a:p>
        </p:txBody>
      </p:sp>
      <p:sp>
        <p:nvSpPr>
          <p:cNvPr id="31" name="ZoneTexte 30">
            <a:extLst>
              <a:ext uri="{FF2B5EF4-FFF2-40B4-BE49-F238E27FC236}">
                <a16:creationId xmlns:a16="http://schemas.microsoft.com/office/drawing/2014/main" id="{AA16A858-2DEA-DD8B-84B1-FF36ED40CFBD}"/>
              </a:ext>
            </a:extLst>
          </p:cNvPr>
          <p:cNvSpPr txBox="1"/>
          <p:nvPr/>
        </p:nvSpPr>
        <p:spPr>
          <a:xfrm>
            <a:off x="392691" y="1974687"/>
            <a:ext cx="6018583" cy="1169551"/>
          </a:xfrm>
          <a:prstGeom prst="rect">
            <a:avLst/>
          </a:prstGeom>
          <a:noFill/>
          <a:ln>
            <a:noFill/>
          </a:ln>
        </p:spPr>
        <p:txBody>
          <a:bodyPr wrap="square" rtlCol="0">
            <a:spAutoFit/>
          </a:bodyPr>
          <a:lstStyle/>
          <a:p>
            <a:pPr algn="just"/>
            <a:r>
              <a:rPr lang="fr-FR" sz="1000" dirty="0">
                <a:latin typeface="MAIF" panose="020B0503020200030B04" pitchFamily="34" charset="0"/>
              </a:rPr>
              <a:t>« Le numérique est un véritable levier d’émancipation citoyenne au service de notre cohésion républicaine et sociale. Or près d’un français sur trois reste encore éloigné du numérique* soit 16 millions de personnes. Nous réaffirmons notre volonté d’aller à la rencontre de ces publics au cœur des territoires. Nous leur proposons de vivre une expérience pour appréhender les usages et enjeux du numérique, quel que soit leur niveau ou leur âge. » </a:t>
            </a:r>
          </a:p>
          <a:p>
            <a:pPr algn="just"/>
            <a:endParaRPr lang="fr-FR" sz="1000" dirty="0">
              <a:latin typeface="MAIF" panose="020B0503020200030B04" pitchFamily="34" charset="0"/>
            </a:endParaRPr>
          </a:p>
          <a:p>
            <a:pPr algn="just"/>
            <a:r>
              <a:rPr lang="fr-FR" sz="1000" dirty="0">
                <a:latin typeface="MAIF" panose="020B0503020200030B04" pitchFamily="34" charset="0"/>
              </a:rPr>
              <a:t>* </a:t>
            </a:r>
            <a:r>
              <a:rPr lang="fr-FR" sz="1000" b="0" i="0" dirty="0">
                <a:solidFill>
                  <a:srgbClr val="212121"/>
                </a:solidFill>
                <a:effectLst/>
                <a:latin typeface="g"/>
              </a:rPr>
              <a:t>rapport 2022 de l’Agence nationale de la Cohésion des territoires</a:t>
            </a:r>
            <a:endParaRPr lang="fr-FR" sz="1000">
              <a:latin typeface="MAIF" panose="020B0503020200030B04" pitchFamily="34" charset="0"/>
            </a:endParaRPr>
          </a:p>
        </p:txBody>
      </p:sp>
      <p:sp>
        <p:nvSpPr>
          <p:cNvPr id="33" name="Rectangle 32">
            <a:extLst>
              <a:ext uri="{FF2B5EF4-FFF2-40B4-BE49-F238E27FC236}">
                <a16:creationId xmlns:a16="http://schemas.microsoft.com/office/drawing/2014/main" id="{22213559-BBC6-6403-0C30-858168AE6DAA}"/>
              </a:ext>
            </a:extLst>
          </p:cNvPr>
          <p:cNvSpPr/>
          <p:nvPr/>
        </p:nvSpPr>
        <p:spPr>
          <a:xfrm>
            <a:off x="390732" y="1402115"/>
            <a:ext cx="6068332" cy="525647"/>
          </a:xfrm>
          <a:prstGeom prst="rect">
            <a:avLst/>
          </a:prstGeom>
          <a:solidFill>
            <a:srgbClr val="FC0D1A"/>
          </a:solidFill>
          <a:ln>
            <a:solidFill>
              <a:srgbClr val="FC0D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fr-FR" sz="1000">
                <a:solidFill>
                  <a:schemeClr val="bg1"/>
                </a:solidFill>
                <a:latin typeface="MAIF Black" panose="020B0803020200030B04" pitchFamily="34" charset="0"/>
              </a:rPr>
              <a:t>Yves </a:t>
            </a:r>
            <a:r>
              <a:rPr lang="fr-FR" sz="1000" err="1">
                <a:solidFill>
                  <a:schemeClr val="bg1"/>
                </a:solidFill>
                <a:latin typeface="MAIF Black" panose="020B0803020200030B04" pitchFamily="34" charset="0"/>
              </a:rPr>
              <a:t>Pellicier</a:t>
            </a:r>
            <a:endParaRPr lang="fr-FR" sz="1000">
              <a:solidFill>
                <a:schemeClr val="bg1"/>
              </a:solidFill>
              <a:latin typeface="MAIF Black" panose="020B0803020200030B04" pitchFamily="34" charset="0"/>
            </a:endParaRPr>
          </a:p>
          <a:p>
            <a:pPr algn="r"/>
            <a:r>
              <a:rPr lang="fr-FR" sz="1000" b="0" i="0">
                <a:effectLst/>
                <a:latin typeface="Segoe UI" panose="020B0502040204020203" pitchFamily="34" charset="0"/>
              </a:rPr>
              <a:t>Président du groupe MAIF</a:t>
            </a:r>
          </a:p>
        </p:txBody>
      </p:sp>
      <p:sp>
        <p:nvSpPr>
          <p:cNvPr id="36" name="Rectangle 35">
            <a:extLst>
              <a:ext uri="{FF2B5EF4-FFF2-40B4-BE49-F238E27FC236}">
                <a16:creationId xmlns:a16="http://schemas.microsoft.com/office/drawing/2014/main" id="{501BFBA7-D85D-D629-79F7-616A1842C019}"/>
              </a:ext>
            </a:extLst>
          </p:cNvPr>
          <p:cNvSpPr/>
          <p:nvPr/>
        </p:nvSpPr>
        <p:spPr>
          <a:xfrm>
            <a:off x="392691" y="1893688"/>
            <a:ext cx="6066374" cy="1065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683523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94ad2b-9004-4570-bbcf-82f1abd0b381" xsi:nil="true"/>
    <lcf76f155ced4ddcb4097134ff3c332f xmlns="cc30a82d-85c9-4ab3-bf8e-7add1d9da11b">
      <Terms xmlns="http://schemas.microsoft.com/office/infopath/2007/PartnerControls"/>
    </lcf76f155ced4ddcb4097134ff3c332f>
    <SharedWithUsers xmlns="4c94ad2b-9004-4570-bbcf-82f1abd0b381">
      <UserInfo>
        <DisplayName>MONNAT Yoann</DisplayName>
        <AccountId>232</AccountId>
        <AccountType/>
      </UserInfo>
      <UserInfo>
        <DisplayName>TAUVEL-MOCQUET Philippe</DisplayName>
        <AccountId>72</AccountId>
        <AccountType/>
      </UserInfo>
      <UserInfo>
        <DisplayName>COCONNIER Mylene</DisplayName>
        <AccountId>677</AccountId>
        <AccountType/>
      </UserInfo>
      <UserInfo>
        <DisplayName>MENARDEAU Garry</DisplayName>
        <AccountId>15</AccountId>
        <AccountType/>
      </UserInfo>
      <UserInfo>
        <DisplayName>DAVID Elsa</DisplayName>
        <AccountId>327</AccountId>
        <AccountType/>
      </UserInfo>
      <UserInfo>
        <DisplayName>ARNAULT Florence</DisplayName>
        <AccountId>12</AccountId>
        <AccountType/>
      </UserInfo>
      <UserInfo>
        <DisplayName>MARTIN Yuki</DisplayName>
        <AccountId>36</AccountId>
        <AccountType/>
      </UserInfo>
      <UserInfo>
        <DisplayName>BADREAU Fabrice</DisplayName>
        <AccountId>109</AccountId>
        <AccountType/>
      </UserInfo>
      <UserInfo>
        <DisplayName>PARISY Quentin</DisplayName>
        <AccountId>331</AccountId>
        <AccountType/>
      </UserInfo>
      <UserInfo>
        <DisplayName>TALBOT Corinne</DisplayName>
        <AccountId>790</AccountId>
        <AccountType/>
      </UserInfo>
      <UserInfo>
        <DisplayName>PELLICIER Yves</DisplayName>
        <AccountId>294</AccountId>
        <AccountType/>
      </UserInfo>
      <UserInfo>
        <DisplayName>CAYRON Frederique</DisplayName>
        <AccountId>94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7FF135524D6C42B4C7CB6343E3762D" ma:contentTypeVersion="17" ma:contentTypeDescription="Crée un document." ma:contentTypeScope="" ma:versionID="648cb87c149f4763b72bf7ca71bb2e37">
  <xsd:schema xmlns:xsd="http://www.w3.org/2001/XMLSchema" xmlns:xs="http://www.w3.org/2001/XMLSchema" xmlns:p="http://schemas.microsoft.com/office/2006/metadata/properties" xmlns:ns2="cc30a82d-85c9-4ab3-bf8e-7add1d9da11b" xmlns:ns3="4c94ad2b-9004-4570-bbcf-82f1abd0b381" targetNamespace="http://schemas.microsoft.com/office/2006/metadata/properties" ma:root="true" ma:fieldsID="10756817437061bd04e41a29ecfcf179" ns2:_="" ns3:_="">
    <xsd:import namespace="cc30a82d-85c9-4ab3-bf8e-7add1d9da11b"/>
    <xsd:import namespace="4c94ad2b-9004-4570-bbcf-82f1abd0b3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0a82d-85c9-4ab3-bf8e-7add1d9da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ad25105-b97e-4ef5-a25d-1735bf2658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94ad2b-9004-4570-bbcf-82f1abd0b38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328f9e4-0a35-4ed8-88ba-73b495f13375}" ma:internalName="TaxCatchAll" ma:showField="CatchAllData" ma:web="4c94ad2b-9004-4570-bbcf-82f1abd0b3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93D6D-1F5A-4908-A9CC-E9964C81E561}">
  <ds:schemaRefs>
    <ds:schemaRef ds:uri="http://schemas.microsoft.com/sharepoint/v3/contenttype/forms"/>
  </ds:schemaRefs>
</ds:datastoreItem>
</file>

<file path=customXml/itemProps2.xml><?xml version="1.0" encoding="utf-8"?>
<ds:datastoreItem xmlns:ds="http://schemas.openxmlformats.org/officeDocument/2006/customXml" ds:itemID="{4D361C90-B114-4D3F-89DC-9B6B83F986D0}">
  <ds:schemaRefs>
    <ds:schemaRef ds:uri="4c94ad2b-9004-4570-bbcf-82f1abd0b381"/>
    <ds:schemaRef ds:uri="cc30a82d-85c9-4ab3-bf8e-7add1d9da1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00ACC6-8DF5-4734-B30D-38D7A8388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0a82d-85c9-4ab3-bf8e-7add1d9da11b"/>
    <ds:schemaRef ds:uri="4c94ad2b-9004-4570-bbcf-82f1abd0b3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1187</Words>
  <Application>Microsoft Office PowerPoint</Application>
  <PresentationFormat>Format A4 (210 x 297 mm)</PresentationFormat>
  <Paragraphs>76</Paragraphs>
  <Slides>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Arial</vt:lpstr>
      <vt:lpstr>Calibri</vt:lpstr>
      <vt:lpstr>Calibri Light</vt:lpstr>
      <vt:lpstr>g</vt:lpstr>
      <vt:lpstr>MAIF</vt:lpstr>
      <vt:lpstr>MAIF Black</vt:lpstr>
      <vt:lpstr>MAIF Light</vt:lpstr>
      <vt:lpstr>Segoe UI</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Stephanie</dc:creator>
  <cp:lastModifiedBy>ARNAULT Florence</cp:lastModifiedBy>
  <cp:revision>1</cp:revision>
  <cp:lastPrinted>2019-05-24T08:31:16Z</cp:lastPrinted>
  <dcterms:created xsi:type="dcterms:W3CDTF">2019-05-24T06:56:07Z</dcterms:created>
  <dcterms:modified xsi:type="dcterms:W3CDTF">2023-09-14T12:06:58Z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0x0101001E7FF135524D6C42B4C7CB6343E3762D</vt:lpwstr>
  </property>
  <property fmtid="{D5CDD505-2E9C-101B-9397-08002B2CF9AE}" pid="3" name="MediaServiceImageTags">
    <vt:lpwstr/>
  </property>
</Properties>
</file>