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5DEE379-7726-9D9E-F36F-B16015714FC0}" name="MENARDEAU Garry" initials="MG" userId="S::garry.menardeau@maif.fr::68eb07af-91f0-4b47-95ef-e2eea93e6ce4" providerId="AD"/>
  <p188:author id="{5D25A6A6-2979-D986-08F1-E3AEDF912C1A}" name="VUILLEMIN Simon" initials="VS" userId="S::simon.vuillemin@maif.fr::01ca5139-a811-496e-bd4a-49a5bde44678" providerId="AD"/>
  <p188:author id="{FCCC36B9-E534-6A16-129D-4D7785D9B1A4}" name="ARNAULT Florence" initials="AF" userId="S::florence.arnault@maif.fr::2ce049ac-c751-4ae0-945f-02dabca95074" providerId="AD"/>
  <p188:author id="{375E95FE-B1E4-4168-D4D6-4035DC970D5B}" name="DAVID Elsa" initials="DE" userId="S::elsa.david@maif.fr::8e69b3d0-e544-4010-afab-84f026fd3d9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QUERE Pierre" initials="QP" lastIdx="2" clrIdx="0">
    <p:extLst>
      <p:ext uri="{19B8F6BF-5375-455C-9EA6-DF929625EA0E}">
        <p15:presenceInfo xmlns:p15="http://schemas.microsoft.com/office/powerpoint/2012/main" userId="S::pierre.quere@maif.fr::ef274d50-9fc9-41c1-834b-6776e0228e8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0D1A"/>
    <a:srgbClr val="ADA8AE"/>
    <a:srgbClr val="D1B2C8"/>
    <a:srgbClr val="EAE6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DE557B-FF44-40EE-A352-58D9757BB161}" v="1" dt="2023-09-15T07:47:10.6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2418" y="10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5" Type="http://schemas.microsoft.com/office/2018/10/relationships/authors" Target="authors.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LBOT Corinne" userId="d9d98fcc-85f4-4e03-a73b-f3d86fbb1f37" providerId="ADAL" clId="{128BDC71-679A-46D9-B7C1-8922ABBF7751}"/>
    <pc:docChg chg="modSld">
      <pc:chgData name="TALBOT Corinne" userId="d9d98fcc-85f4-4e03-a73b-f3d86fbb1f37" providerId="ADAL" clId="{128BDC71-679A-46D9-B7C1-8922ABBF7751}" dt="2023-09-12T08:03:43.085" v="22" actId="20577"/>
      <pc:docMkLst>
        <pc:docMk/>
      </pc:docMkLst>
      <pc:sldChg chg="modSp mod">
        <pc:chgData name="TALBOT Corinne" userId="d9d98fcc-85f4-4e03-a73b-f3d86fbb1f37" providerId="ADAL" clId="{128BDC71-679A-46D9-B7C1-8922ABBF7751}" dt="2023-09-12T08:03:43.085" v="22" actId="20577"/>
        <pc:sldMkLst>
          <pc:docMk/>
          <pc:sldMk cId="3441604213" sldId="256"/>
        </pc:sldMkLst>
        <pc:spChg chg="mod">
          <ac:chgData name="TALBOT Corinne" userId="d9d98fcc-85f4-4e03-a73b-f3d86fbb1f37" providerId="ADAL" clId="{128BDC71-679A-46D9-B7C1-8922ABBF7751}" dt="2023-09-11T14:55:50.689" v="12" actId="20577"/>
          <ac:spMkLst>
            <pc:docMk/>
            <pc:sldMk cId="3441604213" sldId="256"/>
            <ac:spMk id="2" creationId="{547A1541-932D-40AA-AFF9-1E7C72F65B33}"/>
          </ac:spMkLst>
        </pc:spChg>
        <pc:spChg chg="mod">
          <ac:chgData name="TALBOT Corinne" userId="d9d98fcc-85f4-4e03-a73b-f3d86fbb1f37" providerId="ADAL" clId="{128BDC71-679A-46D9-B7C1-8922ABBF7751}" dt="2023-09-12T08:03:43.085" v="22" actId="20577"/>
          <ac:spMkLst>
            <pc:docMk/>
            <pc:sldMk cId="3441604213" sldId="256"/>
            <ac:spMk id="6" creationId="{CC9734EC-2E1C-49CD-9482-47A2C5A7E530}"/>
          </ac:spMkLst>
        </pc:spChg>
      </pc:sldChg>
    </pc:docChg>
  </pc:docChgLst>
  <pc:docChgLst>
    <pc:chgData name="ARNAULT Florence" userId="2ce049ac-c751-4ae0-945f-02dabca95074" providerId="ADAL" clId="{63DE557B-FF44-40EE-A352-58D9757BB161}"/>
    <pc:docChg chg="modSld">
      <pc:chgData name="ARNAULT Florence" userId="2ce049ac-c751-4ae0-945f-02dabca95074" providerId="ADAL" clId="{63DE557B-FF44-40EE-A352-58D9757BB161}" dt="2023-09-15T07:48:37.477" v="169" actId="13926"/>
      <pc:docMkLst>
        <pc:docMk/>
      </pc:docMkLst>
      <pc:sldChg chg="modSp mod">
        <pc:chgData name="ARNAULT Florence" userId="2ce049ac-c751-4ae0-945f-02dabca95074" providerId="ADAL" clId="{63DE557B-FF44-40EE-A352-58D9757BB161}" dt="2023-09-15T07:48:37.477" v="169" actId="13926"/>
        <pc:sldMkLst>
          <pc:docMk/>
          <pc:sldMk cId="3441604213" sldId="256"/>
        </pc:sldMkLst>
        <pc:spChg chg="mod">
          <ac:chgData name="ARNAULT Florence" userId="2ce049ac-c751-4ae0-945f-02dabca95074" providerId="ADAL" clId="{63DE557B-FF44-40EE-A352-58D9757BB161}" dt="2023-09-13T10:47:43.678" v="58" actId="6549"/>
          <ac:spMkLst>
            <pc:docMk/>
            <pc:sldMk cId="3441604213" sldId="256"/>
            <ac:spMk id="2" creationId="{547A1541-932D-40AA-AFF9-1E7C72F65B33}"/>
          </ac:spMkLst>
        </pc:spChg>
        <pc:spChg chg="mod">
          <ac:chgData name="ARNAULT Florence" userId="2ce049ac-c751-4ae0-945f-02dabca95074" providerId="ADAL" clId="{63DE557B-FF44-40EE-A352-58D9757BB161}" dt="2023-09-15T07:48:37.477" v="169" actId="13926"/>
          <ac:spMkLst>
            <pc:docMk/>
            <pc:sldMk cId="3441604213" sldId="256"/>
            <ac:spMk id="5" creationId="{C485DA1C-E08E-403F-882C-E1D59785297A}"/>
          </ac:spMkLst>
        </pc:spChg>
        <pc:spChg chg="mod">
          <ac:chgData name="ARNAULT Florence" userId="2ce049ac-c751-4ae0-945f-02dabca95074" providerId="ADAL" clId="{63DE557B-FF44-40EE-A352-58D9757BB161}" dt="2023-09-12T09:28:21.262" v="52" actId="20577"/>
          <ac:spMkLst>
            <pc:docMk/>
            <pc:sldMk cId="3441604213" sldId="256"/>
            <ac:spMk id="6" creationId="{CC9734EC-2E1C-49CD-9482-47A2C5A7E530}"/>
          </ac:spMkLst>
        </pc:spChg>
      </pc:sldChg>
      <pc:sldChg chg="addSp modSp mod">
        <pc:chgData name="ARNAULT Florence" userId="2ce049ac-c751-4ae0-945f-02dabca95074" providerId="ADAL" clId="{63DE557B-FF44-40EE-A352-58D9757BB161}" dt="2023-09-15T07:48:23.594" v="168" actId="554"/>
        <pc:sldMkLst>
          <pc:docMk/>
          <pc:sldMk cId="2817499455" sldId="257"/>
        </pc:sldMkLst>
        <pc:spChg chg="mod">
          <ac:chgData name="ARNAULT Florence" userId="2ce049ac-c751-4ae0-945f-02dabca95074" providerId="ADAL" clId="{63DE557B-FF44-40EE-A352-58D9757BB161}" dt="2023-09-15T07:47:10.628" v="166"/>
          <ac:spMkLst>
            <pc:docMk/>
            <pc:sldMk cId="2817499455" sldId="257"/>
            <ac:spMk id="4" creationId="{D74B1BBE-53DC-516B-D247-278959DCFA8F}"/>
          </ac:spMkLst>
        </pc:spChg>
        <pc:spChg chg="mod">
          <ac:chgData name="ARNAULT Florence" userId="2ce049ac-c751-4ae0-945f-02dabca95074" providerId="ADAL" clId="{63DE557B-FF44-40EE-A352-58D9757BB161}" dt="2023-09-15T07:47:10.628" v="166"/>
          <ac:spMkLst>
            <pc:docMk/>
            <pc:sldMk cId="2817499455" sldId="257"/>
            <ac:spMk id="5" creationId="{AB459483-308E-6D6D-5434-1B5AF4F1DA79}"/>
          </ac:spMkLst>
        </pc:spChg>
        <pc:spChg chg="mod">
          <ac:chgData name="ARNAULT Florence" userId="2ce049ac-c751-4ae0-945f-02dabca95074" providerId="ADAL" clId="{63DE557B-FF44-40EE-A352-58D9757BB161}" dt="2023-09-15T07:46:39.217" v="162" actId="1037"/>
          <ac:spMkLst>
            <pc:docMk/>
            <pc:sldMk cId="2817499455" sldId="257"/>
            <ac:spMk id="26" creationId="{55A1F51B-13BF-4FB6-BDF1-0B7015B72AAE}"/>
          </ac:spMkLst>
        </pc:spChg>
        <pc:spChg chg="mod">
          <ac:chgData name="ARNAULT Florence" userId="2ce049ac-c751-4ae0-945f-02dabca95074" providerId="ADAL" clId="{63DE557B-FF44-40EE-A352-58D9757BB161}" dt="2023-09-15T07:47:04.359" v="165" actId="14100"/>
          <ac:spMkLst>
            <pc:docMk/>
            <pc:sldMk cId="2817499455" sldId="257"/>
            <ac:spMk id="27" creationId="{55C42DB7-9985-4C73-BC10-2FE2C45C4079}"/>
          </ac:spMkLst>
        </pc:spChg>
        <pc:grpChg chg="add mod">
          <ac:chgData name="ARNAULT Florence" userId="2ce049ac-c751-4ae0-945f-02dabca95074" providerId="ADAL" clId="{63DE557B-FF44-40EE-A352-58D9757BB161}" dt="2023-09-15T07:48:23.594" v="168" actId="554"/>
          <ac:grpSpMkLst>
            <pc:docMk/>
            <pc:sldMk cId="2817499455" sldId="257"/>
            <ac:grpSpMk id="2" creationId="{1D426E93-2CA2-20D2-CB6A-4E0C3085DF13}"/>
          </ac:grpSpMkLst>
        </pc:grpChg>
        <pc:grpChg chg="mod">
          <ac:chgData name="ARNAULT Florence" userId="2ce049ac-c751-4ae0-945f-02dabca95074" providerId="ADAL" clId="{63DE557B-FF44-40EE-A352-58D9757BB161}" dt="2023-09-15T07:47:10.628" v="166"/>
          <ac:grpSpMkLst>
            <pc:docMk/>
            <pc:sldMk cId="2817499455" sldId="257"/>
            <ac:grpSpMk id="3" creationId="{3FF6BD3A-3513-4091-F0C9-EADF5F02887D}"/>
          </ac:grpSpMkLst>
        </pc:grpChg>
        <pc:grpChg chg="mod">
          <ac:chgData name="ARNAULT Florence" userId="2ce049ac-c751-4ae0-945f-02dabca95074" providerId="ADAL" clId="{63DE557B-FF44-40EE-A352-58D9757BB161}" dt="2023-09-15T07:48:23.594" v="168" actId="554"/>
          <ac:grpSpMkLst>
            <pc:docMk/>
            <pc:sldMk cId="2817499455" sldId="257"/>
            <ac:grpSpMk id="24" creationId="{0CC757DC-19B0-4A75-9637-78975EADEE07}"/>
          </ac:grpSpMkLst>
        </pc:grpChg>
        <pc:cxnChg chg="mod">
          <ac:chgData name="ARNAULT Florence" userId="2ce049ac-c751-4ae0-945f-02dabca95074" providerId="ADAL" clId="{63DE557B-FF44-40EE-A352-58D9757BB161}" dt="2023-09-15T07:47:10.628" v="166"/>
          <ac:cxnSpMkLst>
            <pc:docMk/>
            <pc:sldMk cId="2817499455" sldId="257"/>
            <ac:cxnSpMk id="6" creationId="{A1DABDB9-7002-E481-E8FF-503712002532}"/>
          </ac:cxnSpMkLst>
        </pc:cxnChg>
        <pc:cxnChg chg="mod">
          <ac:chgData name="ARNAULT Florence" userId="2ce049ac-c751-4ae0-945f-02dabca95074" providerId="ADAL" clId="{63DE557B-FF44-40EE-A352-58D9757BB161}" dt="2023-09-15T07:46:26.224" v="161" actId="1037"/>
          <ac:cxnSpMkLst>
            <pc:docMk/>
            <pc:sldMk cId="2817499455" sldId="257"/>
            <ac:cxnSpMk id="28" creationId="{37D43D75-3CA5-47B4-889D-382CE50528D2}"/>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DEB860-5A4A-DF40-8645-1381BD4ECDAB}" type="datetimeFigureOut">
              <a:rPr lang="fr-FR" smtClean="0"/>
              <a:t>15/09/2023</a:t>
            </a:fld>
            <a:endParaRPr lang="fr-FR"/>
          </a:p>
        </p:txBody>
      </p:sp>
      <p:sp>
        <p:nvSpPr>
          <p:cNvPr id="4" name="Espace réservé de l'image des diapositives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C68C99-A22C-3D4C-9CE0-674B114B9412}" type="slidenum">
              <a:rPr lang="fr-FR" smtClean="0"/>
              <a:t>‹N°›</a:t>
            </a:fld>
            <a:endParaRPr lang="fr-FR"/>
          </a:p>
        </p:txBody>
      </p:sp>
    </p:spTree>
    <p:extLst>
      <p:ext uri="{BB962C8B-B14F-4D97-AF65-F5344CB8AC3E}">
        <p14:creationId xmlns:p14="http://schemas.microsoft.com/office/powerpoint/2010/main" val="1715387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D6C68C99-A22C-3D4C-9CE0-674B114B9412}" type="slidenum">
              <a:rPr lang="fr-FR" smtClean="0"/>
              <a:t>1</a:t>
            </a:fld>
            <a:endParaRPr lang="fr-FR"/>
          </a:p>
        </p:txBody>
      </p:sp>
    </p:spTree>
    <p:extLst>
      <p:ext uri="{BB962C8B-B14F-4D97-AF65-F5344CB8AC3E}">
        <p14:creationId xmlns:p14="http://schemas.microsoft.com/office/powerpoint/2010/main" val="353431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D6C68C99-A22C-3D4C-9CE0-674B114B9412}" type="slidenum">
              <a:rPr lang="fr-FR" smtClean="0"/>
              <a:t>2</a:t>
            </a:fld>
            <a:endParaRPr lang="fr-FR"/>
          </a:p>
        </p:txBody>
      </p:sp>
    </p:spTree>
    <p:extLst>
      <p:ext uri="{BB962C8B-B14F-4D97-AF65-F5344CB8AC3E}">
        <p14:creationId xmlns:p14="http://schemas.microsoft.com/office/powerpoint/2010/main" val="3968809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a:p>
        </p:txBody>
      </p:sp>
      <p:sp>
        <p:nvSpPr>
          <p:cNvPr id="4" name="Date Placeholder 3"/>
          <p:cNvSpPr>
            <a:spLocks noGrp="1"/>
          </p:cNvSpPr>
          <p:nvPr>
            <p:ph type="dt" sz="half" idx="10"/>
          </p:nvPr>
        </p:nvSpPr>
        <p:spPr/>
        <p:txBody>
          <a:bodyPr/>
          <a:lstStyle/>
          <a:p>
            <a:fld id="{07B2467D-2D43-48E0-ACBE-265D1A1C01C9}" type="datetimeFigureOut">
              <a:rPr lang="fr-FR" smtClean="0"/>
              <a:t>15/09/2023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781F27F-30F0-4B98-8A61-AD064ECE455E}" type="slidenum">
              <a:rPr lang="fr-FR" smtClean="0"/>
              <a:t>‹N°›</a:t>
            </a:fld>
            <a:endParaRPr lang="fr-FR"/>
          </a:p>
        </p:txBody>
      </p:sp>
    </p:spTree>
    <p:extLst>
      <p:ext uri="{BB962C8B-B14F-4D97-AF65-F5344CB8AC3E}">
        <p14:creationId xmlns:p14="http://schemas.microsoft.com/office/powerpoint/2010/main" val="4203694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07B2467D-2D43-48E0-ACBE-265D1A1C01C9}" type="datetimeFigureOut">
              <a:rPr lang="fr-FR" smtClean="0"/>
              <a:t>15/09/2023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781F27F-30F0-4B98-8A61-AD064ECE455E}" type="slidenum">
              <a:rPr lang="fr-FR" smtClean="0"/>
              <a:t>‹N°›</a:t>
            </a:fld>
            <a:endParaRPr lang="fr-FR"/>
          </a:p>
        </p:txBody>
      </p:sp>
    </p:spTree>
    <p:extLst>
      <p:ext uri="{BB962C8B-B14F-4D97-AF65-F5344CB8AC3E}">
        <p14:creationId xmlns:p14="http://schemas.microsoft.com/office/powerpoint/2010/main" val="2309101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07B2467D-2D43-48E0-ACBE-265D1A1C01C9}" type="datetimeFigureOut">
              <a:rPr lang="fr-FR" smtClean="0"/>
              <a:t>15/09/2023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781F27F-30F0-4B98-8A61-AD064ECE455E}" type="slidenum">
              <a:rPr lang="fr-FR" smtClean="0"/>
              <a:t>‹N°›</a:t>
            </a:fld>
            <a:endParaRPr lang="fr-FR"/>
          </a:p>
        </p:txBody>
      </p:sp>
    </p:spTree>
    <p:extLst>
      <p:ext uri="{BB962C8B-B14F-4D97-AF65-F5344CB8AC3E}">
        <p14:creationId xmlns:p14="http://schemas.microsoft.com/office/powerpoint/2010/main" val="1120914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07B2467D-2D43-48E0-ACBE-265D1A1C01C9}" type="datetimeFigureOut">
              <a:rPr lang="fr-FR" smtClean="0"/>
              <a:t>15/09/2023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781F27F-30F0-4B98-8A61-AD064ECE455E}" type="slidenum">
              <a:rPr lang="fr-FR" smtClean="0"/>
              <a:t>‹N°›</a:t>
            </a:fld>
            <a:endParaRPr lang="fr-FR"/>
          </a:p>
        </p:txBody>
      </p:sp>
    </p:spTree>
    <p:extLst>
      <p:ext uri="{BB962C8B-B14F-4D97-AF65-F5344CB8AC3E}">
        <p14:creationId xmlns:p14="http://schemas.microsoft.com/office/powerpoint/2010/main" val="253231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07B2467D-2D43-48E0-ACBE-265D1A1C01C9}" type="datetimeFigureOut">
              <a:rPr lang="fr-FR" smtClean="0"/>
              <a:t>15/09/2023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781F27F-30F0-4B98-8A61-AD064ECE455E}" type="slidenum">
              <a:rPr lang="fr-FR" smtClean="0"/>
              <a:t>‹N°›</a:t>
            </a:fld>
            <a:endParaRPr lang="fr-FR"/>
          </a:p>
        </p:txBody>
      </p:sp>
    </p:spTree>
    <p:extLst>
      <p:ext uri="{BB962C8B-B14F-4D97-AF65-F5344CB8AC3E}">
        <p14:creationId xmlns:p14="http://schemas.microsoft.com/office/powerpoint/2010/main" val="383767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Date Placeholder 4"/>
          <p:cNvSpPr>
            <a:spLocks noGrp="1"/>
          </p:cNvSpPr>
          <p:nvPr>
            <p:ph type="dt" sz="half" idx="10"/>
          </p:nvPr>
        </p:nvSpPr>
        <p:spPr/>
        <p:txBody>
          <a:bodyPr/>
          <a:lstStyle/>
          <a:p>
            <a:fld id="{07B2467D-2D43-48E0-ACBE-265D1A1C01C9}" type="datetimeFigureOut">
              <a:rPr lang="fr-FR" smtClean="0"/>
              <a:t>15/09/2023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781F27F-30F0-4B98-8A61-AD064ECE455E}" type="slidenum">
              <a:rPr lang="fr-FR" smtClean="0"/>
              <a:t>‹N°›</a:t>
            </a:fld>
            <a:endParaRPr lang="fr-FR"/>
          </a:p>
        </p:txBody>
      </p:sp>
    </p:spTree>
    <p:extLst>
      <p:ext uri="{BB962C8B-B14F-4D97-AF65-F5344CB8AC3E}">
        <p14:creationId xmlns:p14="http://schemas.microsoft.com/office/powerpoint/2010/main" val="2659934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p>
            <a:fld id="{07B2467D-2D43-48E0-ACBE-265D1A1C01C9}" type="datetimeFigureOut">
              <a:rPr lang="fr-FR" smtClean="0"/>
              <a:t>15/09/2023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1781F27F-30F0-4B98-8A61-AD064ECE455E}" type="slidenum">
              <a:rPr lang="fr-FR" smtClean="0"/>
              <a:t>‹N°›</a:t>
            </a:fld>
            <a:endParaRPr lang="fr-FR"/>
          </a:p>
        </p:txBody>
      </p:sp>
    </p:spTree>
    <p:extLst>
      <p:ext uri="{BB962C8B-B14F-4D97-AF65-F5344CB8AC3E}">
        <p14:creationId xmlns:p14="http://schemas.microsoft.com/office/powerpoint/2010/main" val="2748232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Date Placeholder 2"/>
          <p:cNvSpPr>
            <a:spLocks noGrp="1"/>
          </p:cNvSpPr>
          <p:nvPr>
            <p:ph type="dt" sz="half" idx="10"/>
          </p:nvPr>
        </p:nvSpPr>
        <p:spPr/>
        <p:txBody>
          <a:bodyPr/>
          <a:lstStyle/>
          <a:p>
            <a:fld id="{07B2467D-2D43-48E0-ACBE-265D1A1C01C9}" type="datetimeFigureOut">
              <a:rPr lang="fr-FR" smtClean="0"/>
              <a:t>15/09/2023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1781F27F-30F0-4B98-8A61-AD064ECE455E}" type="slidenum">
              <a:rPr lang="fr-FR" smtClean="0"/>
              <a:t>‹N°›</a:t>
            </a:fld>
            <a:endParaRPr lang="fr-FR"/>
          </a:p>
        </p:txBody>
      </p:sp>
    </p:spTree>
    <p:extLst>
      <p:ext uri="{BB962C8B-B14F-4D97-AF65-F5344CB8AC3E}">
        <p14:creationId xmlns:p14="http://schemas.microsoft.com/office/powerpoint/2010/main" val="3972703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B2467D-2D43-48E0-ACBE-265D1A1C01C9}" type="datetimeFigureOut">
              <a:rPr lang="fr-FR" smtClean="0"/>
              <a:t>15/09/2023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1781F27F-30F0-4B98-8A61-AD064ECE455E}" type="slidenum">
              <a:rPr lang="fr-FR" smtClean="0"/>
              <a:t>‹N°›</a:t>
            </a:fld>
            <a:endParaRPr lang="fr-FR"/>
          </a:p>
        </p:txBody>
      </p:sp>
    </p:spTree>
    <p:extLst>
      <p:ext uri="{BB962C8B-B14F-4D97-AF65-F5344CB8AC3E}">
        <p14:creationId xmlns:p14="http://schemas.microsoft.com/office/powerpoint/2010/main" val="546153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07B2467D-2D43-48E0-ACBE-265D1A1C01C9}" type="datetimeFigureOut">
              <a:rPr lang="fr-FR" smtClean="0"/>
              <a:t>15/09/2023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781F27F-30F0-4B98-8A61-AD064ECE455E}" type="slidenum">
              <a:rPr lang="fr-FR" smtClean="0"/>
              <a:t>‹N°›</a:t>
            </a:fld>
            <a:endParaRPr lang="fr-FR"/>
          </a:p>
        </p:txBody>
      </p:sp>
    </p:spTree>
    <p:extLst>
      <p:ext uri="{BB962C8B-B14F-4D97-AF65-F5344CB8AC3E}">
        <p14:creationId xmlns:p14="http://schemas.microsoft.com/office/powerpoint/2010/main" val="1849229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07B2467D-2D43-48E0-ACBE-265D1A1C01C9}" type="datetimeFigureOut">
              <a:rPr lang="fr-FR" smtClean="0"/>
              <a:t>15/09/2023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781F27F-30F0-4B98-8A61-AD064ECE455E}" type="slidenum">
              <a:rPr lang="fr-FR" smtClean="0"/>
              <a:t>‹N°›</a:t>
            </a:fld>
            <a:endParaRPr lang="fr-FR"/>
          </a:p>
        </p:txBody>
      </p:sp>
    </p:spTree>
    <p:extLst>
      <p:ext uri="{BB962C8B-B14F-4D97-AF65-F5344CB8AC3E}">
        <p14:creationId xmlns:p14="http://schemas.microsoft.com/office/powerpoint/2010/main" val="1955199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7B2467D-2D43-48E0-ACBE-265D1A1C01C9}" type="datetimeFigureOut">
              <a:rPr lang="fr-FR" smtClean="0"/>
              <a:t>15/09/2023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781F27F-30F0-4B98-8A61-AD064ECE455E}" type="slidenum">
              <a:rPr lang="fr-FR" smtClean="0"/>
              <a:t>‹N°›</a:t>
            </a:fld>
            <a:endParaRPr lang="fr-FR"/>
          </a:p>
        </p:txBody>
      </p:sp>
    </p:spTree>
    <p:extLst>
      <p:ext uri="{BB962C8B-B14F-4D97-AF65-F5344CB8AC3E}">
        <p14:creationId xmlns:p14="http://schemas.microsoft.com/office/powerpoint/2010/main" val="22569962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numeriqueethique.fr/numerique-ethique-tou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s://www.maif.fr/" TargetMode="External"/><Relationship Id="rId7" Type="http://schemas.openxmlformats.org/officeDocument/2006/relationships/hyperlink" Target="https://twitter.com/MAIF"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facebook.com/MAIFassureur/" TargetMode="External"/><Relationship Id="rId4" Type="http://schemas.openxmlformats.org/officeDocument/2006/relationships/hyperlink" Target="mailto:presse-NET@maif.fr&#16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EB8BCC8-1AED-46E9-9357-473C36D3DE7C}"/>
              </a:ext>
            </a:extLst>
          </p:cNvPr>
          <p:cNvSpPr/>
          <p:nvPr/>
        </p:nvSpPr>
        <p:spPr>
          <a:xfrm>
            <a:off x="3230640" y="9378443"/>
            <a:ext cx="401012" cy="527050"/>
          </a:xfrm>
          <a:prstGeom prst="rect">
            <a:avLst/>
          </a:prstGeom>
          <a:solidFill>
            <a:srgbClr val="FC0D1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accent1"/>
              </a:solidFill>
            </a:endParaRPr>
          </a:p>
        </p:txBody>
      </p:sp>
      <p:sp>
        <p:nvSpPr>
          <p:cNvPr id="5" name="Rectangle 4">
            <a:extLst>
              <a:ext uri="{FF2B5EF4-FFF2-40B4-BE49-F238E27FC236}">
                <a16:creationId xmlns:a16="http://schemas.microsoft.com/office/drawing/2014/main" id="{C485DA1C-E08E-403F-882C-E1D59785297A}"/>
              </a:ext>
            </a:extLst>
          </p:cNvPr>
          <p:cNvSpPr/>
          <p:nvPr/>
        </p:nvSpPr>
        <p:spPr>
          <a:xfrm>
            <a:off x="3429000" y="203263"/>
            <a:ext cx="3197341" cy="600164"/>
          </a:xfrm>
          <a:prstGeom prst="rect">
            <a:avLst/>
          </a:prstGeom>
        </p:spPr>
        <p:txBody>
          <a:bodyPr wrap="square" lIns="91440" tIns="45720" rIns="91440" bIns="45720" anchor="t">
            <a:spAutoFit/>
          </a:bodyPr>
          <a:lstStyle/>
          <a:p>
            <a:pPr algn="r"/>
            <a:r>
              <a:rPr lang="fr-FR" sz="1100" b="1" dirty="0">
                <a:latin typeface="MAIF" panose="020B0503020200030B04" pitchFamily="34" charset="0"/>
              </a:rPr>
              <a:t>Communiqué de presse</a:t>
            </a:r>
          </a:p>
          <a:p>
            <a:pPr algn="r"/>
            <a:r>
              <a:rPr lang="fr-FR" sz="1100" dirty="0">
                <a:latin typeface="MAIF"/>
              </a:rPr>
              <a:t>Niort, </a:t>
            </a:r>
            <a:r>
              <a:rPr lang="fr-FR" sz="1100" dirty="0">
                <a:highlight>
                  <a:srgbClr val="FFFF00"/>
                </a:highlight>
                <a:latin typeface="MAIF"/>
              </a:rPr>
              <a:t>xx</a:t>
            </a:r>
            <a:r>
              <a:rPr lang="fr-FR" sz="1100" dirty="0">
                <a:latin typeface="MAIF"/>
              </a:rPr>
              <a:t> 2023</a:t>
            </a:r>
          </a:p>
          <a:p>
            <a:pPr algn="r"/>
            <a:r>
              <a:rPr lang="fr-FR" sz="1100" dirty="0">
                <a:solidFill>
                  <a:srgbClr val="FF0000"/>
                </a:solidFill>
                <a:latin typeface="MAIF"/>
              </a:rPr>
              <a:t> #NumériqueEthiqueTour fédéré par @MAIF</a:t>
            </a:r>
          </a:p>
        </p:txBody>
      </p:sp>
      <p:sp>
        <p:nvSpPr>
          <p:cNvPr id="6" name="ZoneTexte 5">
            <a:extLst>
              <a:ext uri="{FF2B5EF4-FFF2-40B4-BE49-F238E27FC236}">
                <a16:creationId xmlns:a16="http://schemas.microsoft.com/office/drawing/2014/main" id="{CC9734EC-2E1C-49CD-9482-47A2C5A7E530}"/>
              </a:ext>
            </a:extLst>
          </p:cNvPr>
          <p:cNvSpPr txBox="1"/>
          <p:nvPr/>
        </p:nvSpPr>
        <p:spPr>
          <a:xfrm>
            <a:off x="161839" y="1192772"/>
            <a:ext cx="6534322" cy="1077218"/>
          </a:xfrm>
          <a:prstGeom prst="rect">
            <a:avLst/>
          </a:prstGeom>
          <a:noFill/>
        </p:spPr>
        <p:txBody>
          <a:bodyPr wrap="square" lIns="91440" tIns="45720" rIns="91440" bIns="45720" rtlCol="0" anchor="t">
            <a:spAutoFit/>
          </a:bodyPr>
          <a:lstStyle/>
          <a:p>
            <a:pPr algn="ctr"/>
            <a:r>
              <a:rPr lang="fr-FR" sz="1600" dirty="0">
                <a:solidFill>
                  <a:srgbClr val="FC0D1A"/>
                </a:solidFill>
                <a:latin typeface="MAIF Black"/>
              </a:rPr>
              <a:t>Le Numérique Ethique Tour fédéré par MAIF :</a:t>
            </a:r>
          </a:p>
          <a:p>
            <a:pPr algn="ctr"/>
            <a:r>
              <a:rPr lang="fr-FR" sz="1600" dirty="0">
                <a:solidFill>
                  <a:srgbClr val="FC0D1A"/>
                </a:solidFill>
                <a:latin typeface="MAIF Black"/>
              </a:rPr>
              <a:t>un dispositif pour rendre le numérique sûr et accessible</a:t>
            </a:r>
            <a:r>
              <a:rPr lang="fr-FR" sz="1600" dirty="0">
                <a:solidFill>
                  <a:srgbClr val="00B050"/>
                </a:solidFill>
                <a:latin typeface="MAIF Black"/>
              </a:rPr>
              <a:t> </a:t>
            </a:r>
            <a:r>
              <a:rPr lang="fr-FR" sz="1600" dirty="0">
                <a:solidFill>
                  <a:srgbClr val="FC0D1A"/>
                </a:solidFill>
                <a:latin typeface="MAIF Black"/>
              </a:rPr>
              <a:t>à tous </a:t>
            </a:r>
          </a:p>
          <a:p>
            <a:pPr algn="ctr"/>
            <a:r>
              <a:rPr lang="fr-FR" sz="1600" dirty="0">
                <a:solidFill>
                  <a:srgbClr val="FC0D1A"/>
                </a:solidFill>
                <a:latin typeface="MAIF Black"/>
              </a:rPr>
              <a:t>Présent à</a:t>
            </a:r>
            <a:r>
              <a:rPr lang="fr-FR" sz="1600" dirty="0">
                <a:solidFill>
                  <a:srgbClr val="FC0D1A"/>
                </a:solidFill>
                <a:highlight>
                  <a:srgbClr val="FFFF00"/>
                </a:highlight>
                <a:latin typeface="MAIF Black"/>
              </a:rPr>
              <a:t> xx du xx au xx</a:t>
            </a:r>
            <a:endParaRPr lang="fr-FR" sz="1600" dirty="0">
              <a:solidFill>
                <a:srgbClr val="FC0D1A"/>
              </a:solidFill>
              <a:highlight>
                <a:srgbClr val="FFFF00"/>
              </a:highlight>
              <a:latin typeface="MAIF Black" panose="020B0803020200030B04" pitchFamily="34" charset="0"/>
            </a:endParaRPr>
          </a:p>
          <a:p>
            <a:pPr algn="ctr"/>
            <a:endParaRPr lang="fr-FR" sz="1600" dirty="0">
              <a:solidFill>
                <a:srgbClr val="FC0D1A"/>
              </a:solidFill>
              <a:latin typeface="MAIF Black" panose="020B0803020200030B04" pitchFamily="34" charset="0"/>
            </a:endParaRPr>
          </a:p>
        </p:txBody>
      </p:sp>
      <p:sp>
        <p:nvSpPr>
          <p:cNvPr id="7" name="ZoneTexte 6">
            <a:extLst>
              <a:ext uri="{FF2B5EF4-FFF2-40B4-BE49-F238E27FC236}">
                <a16:creationId xmlns:a16="http://schemas.microsoft.com/office/drawing/2014/main" id="{8D2D8267-BCE8-4BB8-8F80-B38202DC99BF}"/>
              </a:ext>
            </a:extLst>
          </p:cNvPr>
          <p:cNvSpPr txBox="1"/>
          <p:nvPr/>
        </p:nvSpPr>
        <p:spPr>
          <a:xfrm>
            <a:off x="3226350" y="9418605"/>
            <a:ext cx="405301" cy="276999"/>
          </a:xfrm>
          <a:prstGeom prst="rect">
            <a:avLst/>
          </a:prstGeom>
          <a:noFill/>
        </p:spPr>
        <p:txBody>
          <a:bodyPr wrap="square" rtlCol="0">
            <a:spAutoFit/>
          </a:bodyPr>
          <a:lstStyle/>
          <a:p>
            <a:pPr algn="ctr"/>
            <a:r>
              <a:rPr lang="fr-FR" sz="1200">
                <a:solidFill>
                  <a:schemeClr val="bg1"/>
                </a:solidFill>
                <a:latin typeface="MAIF" panose="020B0503020200030B04" pitchFamily="34" charset="0"/>
              </a:rPr>
              <a:t>1</a:t>
            </a:r>
          </a:p>
        </p:txBody>
      </p:sp>
      <p:sp>
        <p:nvSpPr>
          <p:cNvPr id="18" name="Espace réservé du pied de page 8">
            <a:extLst>
              <a:ext uri="{FF2B5EF4-FFF2-40B4-BE49-F238E27FC236}">
                <a16:creationId xmlns:a16="http://schemas.microsoft.com/office/drawing/2014/main" id="{F36139ED-78FE-4FD2-9C13-CAFD5AF632AD}"/>
              </a:ext>
            </a:extLst>
          </p:cNvPr>
          <p:cNvSpPr txBox="1">
            <a:spLocks/>
          </p:cNvSpPr>
          <p:nvPr/>
        </p:nvSpPr>
        <p:spPr>
          <a:xfrm>
            <a:off x="1360943" y="9293579"/>
            <a:ext cx="3730814" cy="527050"/>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fr-FR" sz="1000">
                <a:solidFill>
                  <a:schemeClr val="tx1"/>
                </a:solidFill>
                <a:latin typeface="MAIF Light"/>
              </a:rPr>
              <a:t>Communiqué de presse                            xx </a:t>
            </a:r>
            <a:r>
              <a:rPr lang="fr-FR" sz="1000" err="1">
                <a:solidFill>
                  <a:schemeClr val="tx1"/>
                </a:solidFill>
                <a:latin typeface="MAIF Light"/>
              </a:rPr>
              <a:t>xx</a:t>
            </a:r>
            <a:r>
              <a:rPr lang="fr-FR" sz="1000">
                <a:solidFill>
                  <a:schemeClr val="tx1"/>
                </a:solidFill>
                <a:latin typeface="MAIF Light"/>
              </a:rPr>
              <a:t> 2023</a:t>
            </a:r>
          </a:p>
        </p:txBody>
      </p:sp>
      <p:sp>
        <p:nvSpPr>
          <p:cNvPr id="2" name="Rectangle 2">
            <a:extLst>
              <a:ext uri="{FF2B5EF4-FFF2-40B4-BE49-F238E27FC236}">
                <a16:creationId xmlns:a16="http://schemas.microsoft.com/office/drawing/2014/main" id="{547A1541-932D-40AA-AFF9-1E7C72F65B33}"/>
              </a:ext>
            </a:extLst>
          </p:cNvPr>
          <p:cNvSpPr>
            <a:spLocks noChangeArrowheads="1"/>
          </p:cNvSpPr>
          <p:nvPr/>
        </p:nvSpPr>
        <p:spPr bwMode="auto">
          <a:xfrm>
            <a:off x="257294" y="3571394"/>
            <a:ext cx="6369047"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just" defTabSz="914400" eaLnBrk="0" fontAlgn="base" hangingPunct="0">
              <a:spcBef>
                <a:spcPct val="0"/>
              </a:spcBef>
              <a:spcAft>
                <a:spcPct val="0"/>
              </a:spcAft>
            </a:pPr>
            <a:r>
              <a:rPr lang="fr-FR" altLang="fr-FR" sz="1000" dirty="0">
                <a:latin typeface="MAIF"/>
                <a:cs typeface="Arial"/>
              </a:rPr>
              <a:t>Le Numérique Ethique Tour fédéré par MAIF viendra à la rencontre des </a:t>
            </a:r>
            <a:r>
              <a:rPr lang="fr-FR" altLang="fr-FR" sz="1000" dirty="0">
                <a:highlight>
                  <a:srgbClr val="FFFF00"/>
                </a:highlight>
                <a:latin typeface="MAIF"/>
                <a:cs typeface="Arial"/>
              </a:rPr>
              <a:t>xx du xx au xx </a:t>
            </a:r>
            <a:r>
              <a:rPr lang="fr-FR" altLang="fr-FR" sz="1000" dirty="0">
                <a:latin typeface="MAIF"/>
                <a:cs typeface="Arial"/>
              </a:rPr>
              <a:t>prochains. Ce village itinérant souhaite faire découvrir à tous les services et dispositifs innovants qui favorisent l’accès aux connaissances, </a:t>
            </a:r>
            <a:r>
              <a:rPr lang="fr-FR" sz="1000" dirty="0">
                <a:latin typeface="MAIF"/>
              </a:rPr>
              <a:t>encouragent les solidarités, aident à agir pour l’environnement et à éviter les risques liés aux usages du numérique, notamment ceux liés au cyberharcèlement. </a:t>
            </a:r>
          </a:p>
          <a:p>
            <a:pPr lvl="0" defTabSz="914400" eaLnBrk="0" fontAlgn="base" hangingPunct="0">
              <a:spcBef>
                <a:spcPct val="0"/>
              </a:spcBef>
              <a:spcAft>
                <a:spcPct val="0"/>
              </a:spcAft>
            </a:pPr>
            <a:endParaRPr lang="fr-FR" sz="1000" dirty="0">
              <a:latin typeface="MAIF"/>
            </a:endParaRPr>
          </a:p>
          <a:p>
            <a:pPr lvl="0" algn="just" defTabSz="914400" eaLnBrk="0" fontAlgn="base" hangingPunct="0">
              <a:spcBef>
                <a:spcPct val="0"/>
              </a:spcBef>
              <a:spcAft>
                <a:spcPct val="0"/>
              </a:spcAft>
            </a:pPr>
            <a:r>
              <a:rPr lang="fr-FR" sz="1000" dirty="0">
                <a:latin typeface="MAIF"/>
              </a:rPr>
              <a:t>Au-delà de l’événement même, MAIF souhaite connecter les citoyens aux structures locales qui peuvent les accompagner sur le long terme, pour un usage maîtrisé et responsable du numérique. Par ce dispositif, l’objectif recherché est double :</a:t>
            </a:r>
          </a:p>
          <a:p>
            <a:pPr marL="171450" lvl="0" indent="-171450" algn="just" defTabSz="914400" eaLnBrk="0" fontAlgn="base" hangingPunct="0">
              <a:spcBef>
                <a:spcPct val="0"/>
              </a:spcBef>
              <a:spcAft>
                <a:spcPct val="0"/>
              </a:spcAft>
              <a:buFont typeface="Arial" panose="020B0604020202020204" pitchFamily="34" charset="0"/>
              <a:buChar char="•"/>
            </a:pPr>
            <a:r>
              <a:rPr lang="fr-FR" sz="1000" dirty="0">
                <a:latin typeface="MAIF"/>
              </a:rPr>
              <a:t>Créer des opportunités de rencontre entre les différents publics et les structures locales porteuses de solutions</a:t>
            </a:r>
          </a:p>
          <a:p>
            <a:pPr marL="171450" lvl="0" indent="-171450" algn="just" defTabSz="914400" eaLnBrk="0" fontAlgn="base" hangingPunct="0">
              <a:spcBef>
                <a:spcPct val="0"/>
              </a:spcBef>
              <a:spcAft>
                <a:spcPct val="0"/>
              </a:spcAft>
              <a:buFont typeface="Arial" panose="020B0604020202020204" pitchFamily="34" charset="0"/>
              <a:buChar char="•"/>
            </a:pPr>
            <a:r>
              <a:rPr lang="fr-FR" sz="1000" dirty="0">
                <a:latin typeface="MAIF"/>
              </a:rPr>
              <a:t>Susciter une réflexion et une sensibilisation à l’usage du numérique dans notre quotidien en soulignant ses risques et ses opportunités.</a:t>
            </a:r>
            <a:r>
              <a:rPr lang="fr-FR" sz="1000" dirty="0">
                <a:solidFill>
                  <a:srgbClr val="FF0000"/>
                </a:solidFill>
                <a:latin typeface="MAIF"/>
              </a:rPr>
              <a:t> </a:t>
            </a:r>
            <a:endParaRPr lang="fr-FR" sz="1000" strike="dblStrike" dirty="0">
              <a:latin typeface="MAIF"/>
            </a:endParaRPr>
          </a:p>
          <a:p>
            <a:pPr lvl="0" defTabSz="914400" eaLnBrk="0" fontAlgn="base" hangingPunct="0">
              <a:spcBef>
                <a:spcPct val="0"/>
              </a:spcBef>
              <a:spcAft>
                <a:spcPct val="0"/>
              </a:spcAft>
            </a:pPr>
            <a:endParaRPr lang="fr-FR" altLang="fr-FR" sz="1000" dirty="0">
              <a:latin typeface="MAIF"/>
              <a:cs typeface="Arial"/>
            </a:endParaRPr>
          </a:p>
          <a:p>
            <a:pPr defTabSz="914400" eaLnBrk="0" fontAlgn="base" hangingPunct="0">
              <a:spcBef>
                <a:spcPct val="0"/>
              </a:spcBef>
              <a:spcAft>
                <a:spcPct val="0"/>
              </a:spcAft>
            </a:pPr>
            <a:r>
              <a:rPr lang="fr-FR" altLang="fr-FR" sz="1000" dirty="0">
                <a:latin typeface="MAIF"/>
                <a:cs typeface="Arial"/>
              </a:rPr>
              <a:t>Concrètement, seront présents les ateliers suivants (</a:t>
            </a:r>
            <a:r>
              <a:rPr lang="fr-FR" altLang="fr-FR" sz="1000" i="1" dirty="0">
                <a:latin typeface="MAIF"/>
                <a:cs typeface="Arial"/>
              </a:rPr>
              <a:t>listes non exhaustives)</a:t>
            </a:r>
            <a:r>
              <a:rPr lang="fr-FR" altLang="fr-FR" sz="1000" dirty="0">
                <a:latin typeface="MAIF"/>
                <a:cs typeface="Arial"/>
              </a:rPr>
              <a:t> : </a:t>
            </a:r>
          </a:p>
          <a:p>
            <a:pPr lvl="0" defTabSz="914400" eaLnBrk="0" fontAlgn="base" hangingPunct="0">
              <a:spcBef>
                <a:spcPct val="0"/>
              </a:spcBef>
              <a:spcAft>
                <a:spcPct val="0"/>
              </a:spcAft>
            </a:pPr>
            <a:endParaRPr lang="fr-FR" altLang="fr-FR" sz="1000" dirty="0">
              <a:highlight>
                <a:srgbClr val="FFFF00"/>
              </a:highlight>
              <a:latin typeface="MAIF"/>
              <a:cs typeface="Arial"/>
            </a:endParaRPr>
          </a:p>
          <a:p>
            <a:pPr lvl="0" defTabSz="914400" eaLnBrk="0" fontAlgn="base" hangingPunct="0">
              <a:spcBef>
                <a:spcPct val="0"/>
              </a:spcBef>
              <a:spcAft>
                <a:spcPct val="0"/>
              </a:spcAft>
            </a:pPr>
            <a:r>
              <a:rPr lang="fr-FR" altLang="fr-FR" sz="1000" dirty="0">
                <a:latin typeface="MAIF Black" panose="020B0803020200030B04" pitchFamily="34" charset="0"/>
                <a:cs typeface="Arial"/>
              </a:rPr>
              <a:t>Ateliers proposés par MAIF </a:t>
            </a:r>
            <a:r>
              <a:rPr lang="fr-FR" altLang="fr-FR" sz="1000" dirty="0">
                <a:latin typeface="MAIF"/>
                <a:cs typeface="Arial"/>
              </a:rPr>
              <a:t>(</a:t>
            </a:r>
            <a:r>
              <a:rPr lang="fr-FR" altLang="fr-FR" sz="1000" dirty="0">
                <a:highlight>
                  <a:srgbClr val="FFFF00"/>
                </a:highlight>
                <a:latin typeface="MAIF"/>
                <a:cs typeface="Arial"/>
              </a:rPr>
              <a:t>liste complète dans le dossier de presse+ lien vers le DP</a:t>
            </a:r>
            <a:r>
              <a:rPr lang="fr-FR" altLang="fr-FR" sz="1000" dirty="0">
                <a:latin typeface="MAIF"/>
                <a:cs typeface="Arial"/>
              </a:rPr>
              <a:t>) :</a:t>
            </a:r>
          </a:p>
          <a:p>
            <a:pPr marL="171450" lvl="0" indent="-171450" defTabSz="914400" eaLnBrk="0" fontAlgn="base" hangingPunct="0">
              <a:spcBef>
                <a:spcPct val="0"/>
              </a:spcBef>
              <a:spcAft>
                <a:spcPct val="0"/>
              </a:spcAft>
              <a:buFont typeface="Arial" panose="020B0604020202020204" pitchFamily="34" charset="0"/>
              <a:buChar char="•"/>
            </a:pPr>
            <a:r>
              <a:rPr lang="fr-FR" altLang="fr-FR" sz="1000" u="sng" dirty="0">
                <a:latin typeface="MAIF" panose="020B0503020200030B04" pitchFamily="34" charset="0"/>
                <a:cs typeface="Arial"/>
              </a:rPr>
              <a:t>Dans la peau d’un hacker (réalité virtuelle)</a:t>
            </a:r>
            <a:r>
              <a:rPr lang="fr-FR" altLang="fr-FR" sz="1000" dirty="0">
                <a:latin typeface="MAIF" panose="020B0503020200030B04" pitchFamily="34" charset="0"/>
                <a:cs typeface="Arial"/>
              </a:rPr>
              <a:t> : S’immiscer dans l’univers d’un pirate du web et agir contre les individus malintentionnés </a:t>
            </a:r>
          </a:p>
          <a:p>
            <a:pPr marL="171450" lvl="0" indent="-171450" defTabSz="914400" eaLnBrk="0" fontAlgn="base" hangingPunct="0">
              <a:spcBef>
                <a:spcPct val="0"/>
              </a:spcBef>
              <a:spcAft>
                <a:spcPct val="0"/>
              </a:spcAft>
              <a:buFont typeface="Arial" panose="020B0604020202020204" pitchFamily="34" charset="0"/>
              <a:buChar char="•"/>
            </a:pPr>
            <a:r>
              <a:rPr lang="fr-FR" altLang="fr-FR" sz="1000" u="sng" dirty="0">
                <a:latin typeface="MAIF" panose="020B0503020200030B04" pitchFamily="34" charset="0"/>
                <a:cs typeface="Arial"/>
              </a:rPr>
              <a:t>Aux alentours par MAIF</a:t>
            </a:r>
            <a:r>
              <a:rPr lang="fr-FR" altLang="fr-FR" sz="1000" dirty="0">
                <a:latin typeface="MAIF" panose="020B0503020200030B04" pitchFamily="34" charset="0"/>
                <a:cs typeface="Arial"/>
              </a:rPr>
              <a:t> : un outil pour mieux connaitre les services et les risques environnementaux autour de chez soi grâce au numérique</a:t>
            </a:r>
          </a:p>
          <a:p>
            <a:pPr marL="171450" lvl="0" indent="-171450" defTabSz="914400" eaLnBrk="0" fontAlgn="base" hangingPunct="0">
              <a:spcBef>
                <a:spcPct val="0"/>
              </a:spcBef>
              <a:spcAft>
                <a:spcPct val="0"/>
              </a:spcAft>
              <a:buFont typeface="Arial" panose="020B0604020202020204" pitchFamily="34" charset="0"/>
              <a:buChar char="•"/>
            </a:pPr>
            <a:r>
              <a:rPr lang="fr-FR" altLang="fr-FR" sz="1000" u="sng" dirty="0">
                <a:latin typeface="MAIF" panose="020B0503020200030B04" pitchFamily="34" charset="0"/>
                <a:cs typeface="Arial"/>
              </a:rPr>
              <a:t>Stop au harcèlement</a:t>
            </a:r>
            <a:r>
              <a:rPr lang="fr-FR" altLang="fr-FR" sz="1000" dirty="0">
                <a:latin typeface="MAIF" panose="020B0503020200030B04" pitchFamily="34" charset="0"/>
                <a:cs typeface="Arial"/>
              </a:rPr>
              <a:t>, en partenariat avec « Internet sans craintes » : une animation reprenant les héros Vinz et Lou pour susciter des discussions autour du harcèlement</a:t>
            </a:r>
          </a:p>
          <a:p>
            <a:pPr marL="171450" lvl="0" indent="-171450" defTabSz="914400" eaLnBrk="0" fontAlgn="base" hangingPunct="0">
              <a:spcBef>
                <a:spcPct val="0"/>
              </a:spcBef>
              <a:spcAft>
                <a:spcPct val="0"/>
              </a:spcAft>
              <a:buFont typeface="Arial" panose="020B0604020202020204" pitchFamily="34" charset="0"/>
              <a:buChar char="•"/>
            </a:pPr>
            <a:r>
              <a:rPr lang="fr-FR" altLang="fr-FR" sz="1000" u="sng" dirty="0">
                <a:latin typeface="MAIF" panose="020B0503020200030B04" pitchFamily="34" charset="0"/>
                <a:cs typeface="Arial"/>
              </a:rPr>
              <a:t>Les cyber réflexes</a:t>
            </a:r>
            <a:r>
              <a:rPr lang="fr-FR" altLang="fr-FR" sz="1000" dirty="0">
                <a:latin typeface="MAIF" panose="020B0503020200030B04" pitchFamily="34" charset="0"/>
                <a:cs typeface="Arial"/>
              </a:rPr>
              <a:t> : en partenariat avec </a:t>
            </a:r>
            <a:r>
              <a:rPr lang="fr-FR" altLang="fr-FR" sz="1000" dirty="0" err="1">
                <a:latin typeface="MAIF" panose="020B0503020200030B04" pitchFamily="34" charset="0"/>
                <a:cs typeface="Arial"/>
              </a:rPr>
              <a:t>cybermalveillance.gouv</a:t>
            </a:r>
            <a:r>
              <a:rPr lang="fr-FR" altLang="fr-FR" sz="1000" dirty="0">
                <a:latin typeface="MAIF" panose="020B0503020200030B04" pitchFamily="34" charset="0"/>
                <a:cs typeface="Arial"/>
              </a:rPr>
              <a:t>, une animation utile pour connaître les mauvaises et bonnes pratiques autour d’internet</a:t>
            </a:r>
          </a:p>
          <a:p>
            <a:pPr marL="171450" lvl="0" indent="-171450" defTabSz="914400" eaLnBrk="0" fontAlgn="base" hangingPunct="0">
              <a:spcBef>
                <a:spcPct val="0"/>
              </a:spcBef>
              <a:spcAft>
                <a:spcPct val="0"/>
              </a:spcAft>
              <a:buFont typeface="Arial" panose="020B0604020202020204" pitchFamily="34" charset="0"/>
              <a:buChar char="•"/>
            </a:pPr>
            <a:r>
              <a:rPr lang="fr-FR" altLang="fr-FR" sz="1000" u="sng" dirty="0" err="1">
                <a:latin typeface="MAIF" panose="020B0503020200030B04" pitchFamily="34" charset="0"/>
                <a:cs typeface="Arial"/>
              </a:rPr>
              <a:t>NumériQuiz</a:t>
            </a:r>
            <a:r>
              <a:rPr lang="fr-FR" altLang="fr-FR" sz="1000" dirty="0">
                <a:latin typeface="MAIF" panose="020B0503020200030B04" pitchFamily="34" charset="0"/>
                <a:cs typeface="Arial"/>
              </a:rPr>
              <a:t> </a:t>
            </a:r>
            <a:r>
              <a:rPr lang="fr-FR" altLang="fr-FR" sz="1000" dirty="0">
                <a:latin typeface="MAIF"/>
                <a:cs typeface="Arial"/>
              </a:rPr>
              <a:t>:  Des quiz à faire à plusieurs pour confronter ses connaissances sur les usages numériques.</a:t>
            </a:r>
          </a:p>
          <a:p>
            <a:pPr lvl="0" defTabSz="914400" eaLnBrk="0" fontAlgn="base" hangingPunct="0">
              <a:spcBef>
                <a:spcPct val="0"/>
              </a:spcBef>
              <a:spcAft>
                <a:spcPct val="0"/>
              </a:spcAft>
            </a:pPr>
            <a:endParaRPr lang="fr-FR" altLang="fr-FR" sz="1000" dirty="0">
              <a:highlight>
                <a:srgbClr val="FFFF00"/>
              </a:highlight>
              <a:latin typeface="MAIF"/>
              <a:cs typeface="Arial"/>
            </a:endParaRPr>
          </a:p>
          <a:p>
            <a:pPr lvl="0" defTabSz="914400" eaLnBrk="0" fontAlgn="base" hangingPunct="0">
              <a:spcBef>
                <a:spcPct val="0"/>
              </a:spcBef>
              <a:spcAft>
                <a:spcPct val="0"/>
              </a:spcAft>
            </a:pPr>
            <a:r>
              <a:rPr lang="fr-FR" altLang="fr-FR" sz="1000" dirty="0">
                <a:highlight>
                  <a:srgbClr val="FFFF00"/>
                </a:highlight>
                <a:latin typeface="MAIF Black" panose="020B0803020200030B04" pitchFamily="34" charset="0"/>
                <a:cs typeface="Arial"/>
              </a:rPr>
              <a:t>Structures locales présentes </a:t>
            </a:r>
            <a:r>
              <a:rPr lang="fr-FR" altLang="fr-FR" sz="1000" dirty="0">
                <a:highlight>
                  <a:srgbClr val="FFFF00"/>
                </a:highlight>
                <a:latin typeface="MAIF"/>
                <a:cs typeface="Arial"/>
              </a:rPr>
              <a:t>:</a:t>
            </a:r>
          </a:p>
          <a:p>
            <a:pPr lvl="0" defTabSz="914400" eaLnBrk="0" fontAlgn="base" hangingPunct="0">
              <a:spcBef>
                <a:spcPct val="0"/>
              </a:spcBef>
              <a:spcAft>
                <a:spcPct val="0"/>
              </a:spcAft>
            </a:pPr>
            <a:endParaRPr lang="fr-FR" altLang="fr-FR" sz="1000" dirty="0">
              <a:highlight>
                <a:srgbClr val="FFFF00"/>
              </a:highlight>
              <a:latin typeface="MAIF"/>
              <a:cs typeface="Arial"/>
            </a:endParaRPr>
          </a:p>
          <a:p>
            <a:pPr defTabSz="914400">
              <a:spcBef>
                <a:spcPct val="0"/>
              </a:spcBef>
              <a:spcAft>
                <a:spcPct val="0"/>
              </a:spcAft>
            </a:pPr>
            <a:endParaRPr lang="fr-FR" sz="1100" b="1" dirty="0">
              <a:solidFill>
                <a:srgbClr val="FC0D1A"/>
              </a:solidFill>
              <a:latin typeface="MAIF" panose="020B0503020200030B04" pitchFamily="34" charset="0"/>
              <a:cs typeface="Arial"/>
            </a:endParaRPr>
          </a:p>
          <a:p>
            <a:pPr defTabSz="914400">
              <a:spcBef>
                <a:spcPct val="0"/>
              </a:spcBef>
              <a:spcAft>
                <a:spcPct val="0"/>
              </a:spcAft>
            </a:pPr>
            <a:r>
              <a:rPr lang="fr-FR" sz="1100" b="1" dirty="0">
                <a:solidFill>
                  <a:srgbClr val="FC0D1A"/>
                </a:solidFill>
                <a:latin typeface="MAIF" panose="020B0503020200030B04" pitchFamily="34" charset="0"/>
                <a:cs typeface="Arial"/>
              </a:rPr>
              <a:t>Informations pratiques</a:t>
            </a:r>
          </a:p>
          <a:p>
            <a:r>
              <a:rPr lang="fr-FR" sz="1000">
                <a:latin typeface="MAIF"/>
              </a:rPr>
              <a:t>Date </a:t>
            </a:r>
            <a:r>
              <a:rPr lang="fr-FR" sz="1000" dirty="0">
                <a:latin typeface="MAIF"/>
              </a:rPr>
              <a:t>: xx</a:t>
            </a:r>
            <a:br>
              <a:rPr lang="fr-FR" sz="1000" dirty="0">
                <a:latin typeface="MAIF"/>
              </a:rPr>
            </a:br>
            <a:r>
              <a:rPr lang="fr-FR" sz="1000" dirty="0">
                <a:latin typeface="MAIF"/>
              </a:rPr>
              <a:t>Lieu : xx</a:t>
            </a:r>
          </a:p>
          <a:p>
            <a:r>
              <a:rPr lang="fr-FR" sz="1000" dirty="0">
                <a:latin typeface="MAIF" panose="020B0503020200030B04" pitchFamily="34" charset="0"/>
              </a:rPr>
              <a:t>Horaires : xx</a:t>
            </a:r>
            <a:r>
              <a:rPr lang="fr-FR" sz="1000" b="1" dirty="0">
                <a:solidFill>
                  <a:srgbClr val="FC0D1A"/>
                </a:solidFill>
                <a:latin typeface="Arial"/>
                <a:cs typeface="Arial"/>
              </a:rPr>
              <a:t>                                   </a:t>
            </a:r>
            <a:r>
              <a:rPr kumimoji="0" lang="fr-FR" altLang="fr-FR" sz="1000" b="0" i="0" u="none" strike="noStrike" cap="none" normalizeH="0" baseline="0" dirty="0">
                <a:ln>
                  <a:noFill/>
                </a:ln>
                <a:solidFill>
                  <a:srgbClr val="000000"/>
                </a:solidFill>
                <a:effectLst/>
                <a:latin typeface="Arial" panose="020B0604020202020204" pitchFamily="34" charset="0"/>
                <a:ea typeface="+mn-ea"/>
                <a:cs typeface="Arial" panose="020B0604020202020204" pitchFamily="34" charset="0"/>
              </a:rPr>
              <a:t> </a:t>
            </a:r>
            <a:endParaRPr kumimoji="0" lang="fr-FR" altLang="fr-FR" sz="1000" b="0" i="0" u="none" strike="noStrike" cap="none" normalizeH="0" baseline="0" dirty="0">
              <a:ln>
                <a:noFill/>
              </a:ln>
              <a:solidFill>
                <a:schemeClr val="tx1"/>
              </a:solidFill>
              <a:effectLst/>
              <a:ea typeface="Times New Roman" panose="02020603050405020304" pitchFamily="18" charset="0"/>
            </a:endParaRPr>
          </a:p>
          <a:p>
            <a:pPr defTabSz="914400" eaLnBrk="0" fontAlgn="base" hangingPunct="0">
              <a:spcBef>
                <a:spcPct val="0"/>
              </a:spcBef>
              <a:spcAft>
                <a:spcPct val="0"/>
              </a:spcAft>
            </a:pPr>
            <a:r>
              <a:rPr kumimoji="0" lang="fr-FR" altLang="fr-FR" sz="1000" b="0" i="0" u="none" strike="noStrike" cap="none" normalizeH="0" baseline="0" dirty="0">
                <a:ln>
                  <a:noFill/>
                </a:ln>
                <a:solidFill>
                  <a:srgbClr val="000000"/>
                </a:solidFill>
                <a:effectLst/>
                <a:latin typeface="MAIF" panose="020B0503020200030B04" pitchFamily="34" charset="0"/>
                <a:cs typeface="Arial"/>
              </a:rPr>
              <a:t>Plus d’infos sur</a:t>
            </a:r>
            <a:r>
              <a:rPr lang="fr-FR" altLang="fr-FR" sz="1000" dirty="0">
                <a:solidFill>
                  <a:srgbClr val="000000"/>
                </a:solidFill>
                <a:latin typeface="MAIF" panose="020B0503020200030B04" pitchFamily="34" charset="0"/>
                <a:cs typeface="Arial"/>
              </a:rPr>
              <a:t> </a:t>
            </a:r>
            <a:r>
              <a:rPr kumimoji="0" lang="fr-FR" altLang="fr-FR" sz="1000" b="0" i="0" u="none" strike="noStrike" cap="none" normalizeH="0" baseline="0" dirty="0">
                <a:ln>
                  <a:noFill/>
                </a:ln>
                <a:solidFill>
                  <a:srgbClr val="000000"/>
                </a:solidFill>
                <a:effectLst/>
                <a:latin typeface="MAIF" panose="020B0503020200030B04" pitchFamily="34" charset="0"/>
                <a:cs typeface="Arial"/>
              </a:rPr>
              <a:t> :</a:t>
            </a:r>
            <a:r>
              <a:rPr lang="fr-FR" altLang="fr-FR" sz="1000" dirty="0">
                <a:solidFill>
                  <a:srgbClr val="000000"/>
                </a:solidFill>
                <a:latin typeface="MAIF" panose="020B0503020200030B04" pitchFamily="34" charset="0"/>
                <a:cs typeface="Arial"/>
              </a:rPr>
              <a:t> </a:t>
            </a:r>
            <a:r>
              <a:rPr lang="fr-FR" sz="1000" dirty="0">
                <a:latin typeface="MAIF" panose="020B0503020200030B04" pitchFamily="34" charset="0"/>
                <a:ea typeface="+mn-lt"/>
                <a:cs typeface="+mn-lt"/>
                <a:hlinkClick r:id="rId3"/>
              </a:rPr>
              <a:t>Numérique éthique tour : comprendre le numérique et mieux l'utiliser</a:t>
            </a:r>
            <a:endParaRPr lang="fr-FR" sz="1000" dirty="0">
              <a:latin typeface="MAIF" panose="020B0503020200030B04" pitchFamily="34" charset="0"/>
              <a:cs typeface="Arial"/>
            </a:endParaRPr>
          </a:p>
        </p:txBody>
      </p:sp>
      <p:pic>
        <p:nvPicPr>
          <p:cNvPr id="3" name="Picture 3">
            <a:extLst>
              <a:ext uri="{FF2B5EF4-FFF2-40B4-BE49-F238E27FC236}">
                <a16:creationId xmlns:a16="http://schemas.microsoft.com/office/drawing/2014/main" id="{747CF204-6EB6-AEC6-F75F-A60BB777E460}"/>
              </a:ext>
            </a:extLst>
          </p:cNvPr>
          <p:cNvPicPr>
            <a:picLocks noChangeAspect="1"/>
          </p:cNvPicPr>
          <p:nvPr/>
        </p:nvPicPr>
        <p:blipFill>
          <a:blip r:embed="rId4"/>
          <a:stretch>
            <a:fillRect/>
          </a:stretch>
        </p:blipFill>
        <p:spPr>
          <a:xfrm>
            <a:off x="88900" y="51079"/>
            <a:ext cx="1917701" cy="1104346"/>
          </a:xfrm>
          <a:prstGeom prst="rect">
            <a:avLst/>
          </a:prstGeom>
        </p:spPr>
      </p:pic>
      <p:sp>
        <p:nvSpPr>
          <p:cNvPr id="4" name="Rectangle 3">
            <a:extLst>
              <a:ext uri="{FF2B5EF4-FFF2-40B4-BE49-F238E27FC236}">
                <a16:creationId xmlns:a16="http://schemas.microsoft.com/office/drawing/2014/main" id="{42DB849B-573C-2B57-4531-C05CFE48E75A}"/>
              </a:ext>
            </a:extLst>
          </p:cNvPr>
          <p:cNvSpPr/>
          <p:nvPr/>
        </p:nvSpPr>
        <p:spPr>
          <a:xfrm>
            <a:off x="257294" y="2118236"/>
            <a:ext cx="6320690" cy="1384995"/>
          </a:xfrm>
          <a:prstGeom prst="rect">
            <a:avLst/>
          </a:prstGeom>
          <a:noFill/>
          <a:ln w="25400" cmpd="sng">
            <a:solidFill>
              <a:srgbClr val="FC0D1A"/>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rgbClr val="FF0000"/>
              </a:solidFill>
            </a:endParaRPr>
          </a:p>
        </p:txBody>
      </p:sp>
      <p:sp>
        <p:nvSpPr>
          <p:cNvPr id="8" name="Rectangle 7">
            <a:extLst>
              <a:ext uri="{FF2B5EF4-FFF2-40B4-BE49-F238E27FC236}">
                <a16:creationId xmlns:a16="http://schemas.microsoft.com/office/drawing/2014/main" id="{B4D3AA36-0B1C-B9E2-1C1A-686D1AB18DDD}"/>
              </a:ext>
            </a:extLst>
          </p:cNvPr>
          <p:cNvSpPr/>
          <p:nvPr/>
        </p:nvSpPr>
        <p:spPr>
          <a:xfrm>
            <a:off x="257294" y="2138317"/>
            <a:ext cx="6248477" cy="1384995"/>
          </a:xfrm>
          <a:prstGeom prst="rect">
            <a:avLst/>
          </a:prstGeom>
        </p:spPr>
        <p:txBody>
          <a:bodyPr wrap="square" lIns="91440" tIns="45720" rIns="91440" bIns="45720" anchor="t">
            <a:spAutoFit/>
          </a:bodyPr>
          <a:lstStyle/>
          <a:p>
            <a:pPr algn="just"/>
            <a:r>
              <a:rPr lang="fr-FR" sz="1200" dirty="0">
                <a:latin typeface="MAIF Black"/>
              </a:rPr>
              <a:t>Une étude publiée par l’INSEE en 2023 révèle que 15% des personnes sont en situation d’illectronisme. Face à ce constat, MAIF propose un dispositif ouvert à tous et gratuit permettant aux publics de s’acculturer au numérique pour mieux l’utiliser dans la vie quotidienne. Durant </a:t>
            </a:r>
            <a:r>
              <a:rPr lang="fr-FR" sz="1200" dirty="0">
                <a:highlight>
                  <a:srgbClr val="FFFF00"/>
                </a:highlight>
                <a:latin typeface="MAIF Black"/>
              </a:rPr>
              <a:t>x</a:t>
            </a:r>
            <a:r>
              <a:rPr lang="fr-FR" sz="1200" dirty="0">
                <a:latin typeface="MAIF Black"/>
              </a:rPr>
              <a:t> jours , des structures locales et MAIF animeront des ateliers participatifs à destination des scolaires, des publics éloignés et tous ceux souhaitant s’initier ou se perfectionner sur les enjeux d’internet. </a:t>
            </a:r>
          </a:p>
        </p:txBody>
      </p:sp>
    </p:spTree>
    <p:extLst>
      <p:ext uri="{BB962C8B-B14F-4D97-AF65-F5344CB8AC3E}">
        <p14:creationId xmlns:p14="http://schemas.microsoft.com/office/powerpoint/2010/main" val="3441604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Espace réservé du pied de page 8">
            <a:extLst>
              <a:ext uri="{FF2B5EF4-FFF2-40B4-BE49-F238E27FC236}">
                <a16:creationId xmlns:a16="http://schemas.microsoft.com/office/drawing/2014/main" id="{F36139ED-78FE-4FD2-9C13-CAFD5AF632AD}"/>
              </a:ext>
            </a:extLst>
          </p:cNvPr>
          <p:cNvSpPr txBox="1">
            <a:spLocks/>
          </p:cNvSpPr>
          <p:nvPr/>
        </p:nvSpPr>
        <p:spPr>
          <a:xfrm>
            <a:off x="1360943" y="9293579"/>
            <a:ext cx="3730814" cy="527050"/>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fr-FR" sz="1000">
                <a:solidFill>
                  <a:schemeClr val="tx1"/>
                </a:solidFill>
                <a:latin typeface="MAIF Light"/>
              </a:rPr>
              <a:t>Communiqué de presse                           xx </a:t>
            </a:r>
            <a:r>
              <a:rPr lang="fr-FR" sz="1000" err="1">
                <a:solidFill>
                  <a:schemeClr val="tx1"/>
                </a:solidFill>
                <a:latin typeface="MAIF Light"/>
              </a:rPr>
              <a:t>xx</a:t>
            </a:r>
            <a:r>
              <a:rPr lang="fr-FR" sz="1000">
                <a:solidFill>
                  <a:schemeClr val="tx1"/>
                </a:solidFill>
                <a:latin typeface="MAIF Light"/>
              </a:rPr>
              <a:t> 2023</a:t>
            </a:r>
          </a:p>
        </p:txBody>
      </p:sp>
      <p:sp>
        <p:nvSpPr>
          <p:cNvPr id="19" name="Rectangle 18">
            <a:extLst>
              <a:ext uri="{FF2B5EF4-FFF2-40B4-BE49-F238E27FC236}">
                <a16:creationId xmlns:a16="http://schemas.microsoft.com/office/drawing/2014/main" id="{4EB8BCC8-1AED-46E9-9357-473C36D3DE7C}"/>
              </a:ext>
            </a:extLst>
          </p:cNvPr>
          <p:cNvSpPr/>
          <p:nvPr/>
        </p:nvSpPr>
        <p:spPr>
          <a:xfrm>
            <a:off x="3230640" y="9378443"/>
            <a:ext cx="401012" cy="527050"/>
          </a:xfrm>
          <a:prstGeom prst="rect">
            <a:avLst/>
          </a:prstGeom>
          <a:solidFill>
            <a:srgbClr val="FC0D1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accent1"/>
              </a:solidFill>
            </a:endParaRPr>
          </a:p>
        </p:txBody>
      </p:sp>
      <p:sp>
        <p:nvSpPr>
          <p:cNvPr id="7" name="ZoneTexte 6">
            <a:extLst>
              <a:ext uri="{FF2B5EF4-FFF2-40B4-BE49-F238E27FC236}">
                <a16:creationId xmlns:a16="http://schemas.microsoft.com/office/drawing/2014/main" id="{8D2D8267-BCE8-4BB8-8F80-B38202DC99BF}"/>
              </a:ext>
            </a:extLst>
          </p:cNvPr>
          <p:cNvSpPr txBox="1"/>
          <p:nvPr/>
        </p:nvSpPr>
        <p:spPr>
          <a:xfrm>
            <a:off x="3226350" y="9418605"/>
            <a:ext cx="405301" cy="276999"/>
          </a:xfrm>
          <a:prstGeom prst="rect">
            <a:avLst/>
          </a:prstGeom>
          <a:noFill/>
        </p:spPr>
        <p:txBody>
          <a:bodyPr wrap="square" rtlCol="0">
            <a:spAutoFit/>
          </a:bodyPr>
          <a:lstStyle/>
          <a:p>
            <a:pPr algn="ctr"/>
            <a:r>
              <a:rPr lang="fr-FR" sz="1200">
                <a:solidFill>
                  <a:schemeClr val="bg1"/>
                </a:solidFill>
                <a:latin typeface="MAIF" panose="020B0503020200030B04" pitchFamily="34" charset="0"/>
              </a:rPr>
              <a:t>2</a:t>
            </a:r>
          </a:p>
        </p:txBody>
      </p:sp>
      <p:grpSp>
        <p:nvGrpSpPr>
          <p:cNvPr id="13" name="Grouper 21">
            <a:extLst>
              <a:ext uri="{FF2B5EF4-FFF2-40B4-BE49-F238E27FC236}">
                <a16:creationId xmlns:a16="http://schemas.microsoft.com/office/drawing/2014/main" id="{BB42F366-DBCB-461B-968B-3D58BAC7178F}"/>
              </a:ext>
            </a:extLst>
          </p:cNvPr>
          <p:cNvGrpSpPr/>
          <p:nvPr/>
        </p:nvGrpSpPr>
        <p:grpSpPr>
          <a:xfrm>
            <a:off x="337580" y="711687"/>
            <a:ext cx="6182839" cy="1734661"/>
            <a:chOff x="629349" y="1780820"/>
            <a:chExt cx="6182839" cy="1734661"/>
          </a:xfrm>
        </p:grpSpPr>
        <p:cxnSp>
          <p:nvCxnSpPr>
            <p:cNvPr id="17" name="Connecteur droit 16">
              <a:extLst>
                <a:ext uri="{FF2B5EF4-FFF2-40B4-BE49-F238E27FC236}">
                  <a16:creationId xmlns:a16="http://schemas.microsoft.com/office/drawing/2014/main" id="{2AEB09BF-8615-4775-9C35-53C3CB5554BC}"/>
                </a:ext>
              </a:extLst>
            </p:cNvPr>
            <p:cNvCxnSpPr>
              <a:cxnSpLocks/>
            </p:cNvCxnSpPr>
            <p:nvPr/>
          </p:nvCxnSpPr>
          <p:spPr>
            <a:xfrm>
              <a:off x="709763" y="1780820"/>
              <a:ext cx="1245538" cy="0"/>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sp>
          <p:nvSpPr>
            <p:cNvPr id="20" name="ZoneTexte 19">
              <a:extLst>
                <a:ext uri="{FF2B5EF4-FFF2-40B4-BE49-F238E27FC236}">
                  <a16:creationId xmlns:a16="http://schemas.microsoft.com/office/drawing/2014/main" id="{41E1E6BA-A8BE-4861-B5A3-CA6AD1C09C89}"/>
                </a:ext>
              </a:extLst>
            </p:cNvPr>
            <p:cNvSpPr txBox="1"/>
            <p:nvPr/>
          </p:nvSpPr>
          <p:spPr>
            <a:xfrm>
              <a:off x="664983" y="1826457"/>
              <a:ext cx="2637491" cy="246221"/>
            </a:xfrm>
            <a:prstGeom prst="rect">
              <a:avLst/>
            </a:prstGeom>
            <a:noFill/>
          </p:spPr>
          <p:txBody>
            <a:bodyPr wrap="square" rtlCol="0">
              <a:spAutoFit/>
            </a:bodyPr>
            <a:lstStyle/>
            <a:p>
              <a:r>
                <a:rPr lang="fr-FR" sz="1000">
                  <a:latin typeface="MAIF Black" panose="020B0803020200030B04" pitchFamily="34" charset="0"/>
                </a:rPr>
                <a:t>A propos de MAIF</a:t>
              </a:r>
            </a:p>
          </p:txBody>
        </p:sp>
        <p:cxnSp>
          <p:nvCxnSpPr>
            <p:cNvPr id="22" name="Connecteur droit 21">
              <a:extLst>
                <a:ext uri="{FF2B5EF4-FFF2-40B4-BE49-F238E27FC236}">
                  <a16:creationId xmlns:a16="http://schemas.microsoft.com/office/drawing/2014/main" id="{B7D82041-E70F-4530-B71D-2067A373E3D4}"/>
                </a:ext>
              </a:extLst>
            </p:cNvPr>
            <p:cNvCxnSpPr/>
            <p:nvPr/>
          </p:nvCxnSpPr>
          <p:spPr>
            <a:xfrm>
              <a:off x="709763" y="2087098"/>
              <a:ext cx="2832861" cy="0"/>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sp>
          <p:nvSpPr>
            <p:cNvPr id="23" name="ZoneTexte 22">
              <a:extLst>
                <a:ext uri="{FF2B5EF4-FFF2-40B4-BE49-F238E27FC236}">
                  <a16:creationId xmlns:a16="http://schemas.microsoft.com/office/drawing/2014/main" id="{E436DD78-44E0-4FF6-90D4-5E20B8D1D576}"/>
                </a:ext>
              </a:extLst>
            </p:cNvPr>
            <p:cNvSpPr txBox="1"/>
            <p:nvPr/>
          </p:nvSpPr>
          <p:spPr>
            <a:xfrm>
              <a:off x="629349" y="2192042"/>
              <a:ext cx="6182839" cy="1323439"/>
            </a:xfrm>
            <a:prstGeom prst="rect">
              <a:avLst/>
            </a:prstGeom>
            <a:noFill/>
          </p:spPr>
          <p:txBody>
            <a:bodyPr wrap="square" rtlCol="0">
              <a:spAutoFit/>
            </a:bodyPr>
            <a:lstStyle/>
            <a:p>
              <a:pPr algn="just"/>
              <a:r>
                <a:rPr lang="fr-FR" sz="1000">
                  <a:latin typeface="Maif"/>
                  <a:ea typeface="+mn-lt"/>
                  <a:cs typeface="+mn-lt"/>
                </a:rPr>
                <a:t>6</a:t>
              </a:r>
              <a:r>
                <a:rPr lang="fr-FR" sz="1000" baseline="30000">
                  <a:latin typeface="Maif"/>
                  <a:ea typeface="+mn-lt"/>
                  <a:cs typeface="+mn-lt"/>
                </a:rPr>
                <a:t>ème</a:t>
              </a:r>
              <a:r>
                <a:rPr lang="fr-FR" sz="1000">
                  <a:latin typeface="Maif"/>
                  <a:ea typeface="+mn-lt"/>
                  <a:cs typeface="+mn-lt"/>
                </a:rPr>
                <a:t> assureur automobile et 1</a:t>
              </a:r>
              <a:r>
                <a:rPr lang="fr-FR" sz="1000" baseline="30000">
                  <a:latin typeface="Maif"/>
                  <a:ea typeface="+mn-lt"/>
                  <a:cs typeface="+mn-lt"/>
                </a:rPr>
                <a:t>er</a:t>
              </a:r>
              <a:r>
                <a:rPr lang="fr-FR" sz="1000">
                  <a:latin typeface="Maif"/>
                  <a:ea typeface="+mn-lt"/>
                  <a:cs typeface="+mn-lt"/>
                </a:rPr>
                <a:t> assureur du secteur associatif, MAIF couvre l’ensemble des besoins de plus de 4 millions de sociétaires (assurances de biens, prévoyance, santé, assistance, épargne, crédit…), pour un chiffre d’affaires de près de 4,5 milliards d’euros en 2022. Régulièrement plébiscitée en matière de relation clients, MAIF est devenue en 2020 société à mission, avec pour raison d’être de porter une attention sincère à l’autre et au monde et de la placer au cœur de chacun de ses engagements et de ses actions. </a:t>
              </a:r>
            </a:p>
            <a:p>
              <a:pPr algn="just"/>
              <a:r>
                <a:rPr lang="fr-FR" sz="1000">
                  <a:latin typeface="MAIF"/>
                </a:rPr>
                <a:t>Plus d’informations sur</a:t>
              </a:r>
              <a:r>
                <a:rPr lang="fr-FR" sz="1000">
                  <a:latin typeface="Maif"/>
                </a:rPr>
                <a:t> : </a:t>
              </a:r>
              <a:r>
                <a:rPr lang="fr-FR" sz="1000">
                  <a:latin typeface="Maif"/>
                  <a:hlinkClick r:id="rId3"/>
                </a:rPr>
                <a:t>https://www.maif.fr/</a:t>
              </a:r>
              <a:endParaRPr lang="fr-FR" sz="1000">
                <a:latin typeface="Maif"/>
              </a:endParaRPr>
            </a:p>
            <a:p>
              <a:pPr algn="just"/>
              <a:endParaRPr lang="fr-FR" sz="1000">
                <a:latin typeface="Maif"/>
              </a:endParaRPr>
            </a:p>
          </p:txBody>
        </p:sp>
      </p:grpSp>
      <p:grpSp>
        <p:nvGrpSpPr>
          <p:cNvPr id="24" name="Grouper 3">
            <a:extLst>
              <a:ext uri="{FF2B5EF4-FFF2-40B4-BE49-F238E27FC236}">
                <a16:creationId xmlns:a16="http://schemas.microsoft.com/office/drawing/2014/main" id="{0CC757DC-19B0-4A75-9637-78975EADEE07}"/>
              </a:ext>
            </a:extLst>
          </p:cNvPr>
          <p:cNvGrpSpPr/>
          <p:nvPr/>
        </p:nvGrpSpPr>
        <p:grpSpPr>
          <a:xfrm>
            <a:off x="417993" y="2755098"/>
            <a:ext cx="1614376" cy="529900"/>
            <a:chOff x="3826275" y="6959030"/>
            <a:chExt cx="1589497" cy="529900"/>
          </a:xfrm>
        </p:grpSpPr>
        <p:grpSp>
          <p:nvGrpSpPr>
            <p:cNvPr id="25" name="Grouper 28">
              <a:extLst>
                <a:ext uri="{FF2B5EF4-FFF2-40B4-BE49-F238E27FC236}">
                  <a16:creationId xmlns:a16="http://schemas.microsoft.com/office/drawing/2014/main" id="{A3FE9FFE-28FD-4337-8703-00E0B0F348D3}"/>
                </a:ext>
              </a:extLst>
            </p:cNvPr>
            <p:cNvGrpSpPr/>
            <p:nvPr/>
          </p:nvGrpSpPr>
          <p:grpSpPr>
            <a:xfrm>
              <a:off x="3826275" y="6959030"/>
              <a:ext cx="1589497" cy="261438"/>
              <a:chOff x="1012340" y="1399019"/>
              <a:chExt cx="1589497" cy="261438"/>
            </a:xfrm>
          </p:grpSpPr>
          <p:sp>
            <p:nvSpPr>
              <p:cNvPr id="27" name="ZoneTexte 26">
                <a:extLst>
                  <a:ext uri="{FF2B5EF4-FFF2-40B4-BE49-F238E27FC236}">
                    <a16:creationId xmlns:a16="http://schemas.microsoft.com/office/drawing/2014/main" id="{55C42DB7-9985-4C73-BC10-2FE2C45C4079}"/>
                  </a:ext>
                </a:extLst>
              </p:cNvPr>
              <p:cNvSpPr txBox="1"/>
              <p:nvPr/>
            </p:nvSpPr>
            <p:spPr>
              <a:xfrm>
                <a:off x="1012340" y="1399019"/>
                <a:ext cx="1589497" cy="246221"/>
              </a:xfrm>
              <a:prstGeom prst="rect">
                <a:avLst/>
              </a:prstGeom>
              <a:noFill/>
            </p:spPr>
            <p:txBody>
              <a:bodyPr wrap="square" rtlCol="0">
                <a:spAutoFit/>
              </a:bodyPr>
              <a:lstStyle/>
              <a:p>
                <a:r>
                  <a:rPr lang="fr-FR" sz="1000">
                    <a:latin typeface="MAIF Black" panose="020B0803020200030B04" pitchFamily="34" charset="0"/>
                  </a:rPr>
                  <a:t>Contact Presse MAIF</a:t>
                </a:r>
              </a:p>
            </p:txBody>
          </p:sp>
          <p:cxnSp>
            <p:nvCxnSpPr>
              <p:cNvPr id="28" name="Connecteur droit 27">
                <a:extLst>
                  <a:ext uri="{FF2B5EF4-FFF2-40B4-BE49-F238E27FC236}">
                    <a16:creationId xmlns:a16="http://schemas.microsoft.com/office/drawing/2014/main" id="{37D43D75-3CA5-47B4-889D-382CE50528D2}"/>
                  </a:ext>
                </a:extLst>
              </p:cNvPr>
              <p:cNvCxnSpPr>
                <a:cxnSpLocks/>
              </p:cNvCxnSpPr>
              <p:nvPr/>
            </p:nvCxnSpPr>
            <p:spPr>
              <a:xfrm>
                <a:off x="1078635" y="1645240"/>
                <a:ext cx="1178439" cy="15217"/>
              </a:xfrm>
              <a:prstGeom prst="line">
                <a:avLst/>
              </a:prstGeom>
              <a:ln>
                <a:solidFill>
                  <a:srgbClr val="FC0D1A"/>
                </a:solidFill>
              </a:ln>
              <a:effectLst/>
            </p:spPr>
            <p:style>
              <a:lnRef idx="2">
                <a:schemeClr val="accent1"/>
              </a:lnRef>
              <a:fillRef idx="0">
                <a:schemeClr val="accent1"/>
              </a:fillRef>
              <a:effectRef idx="1">
                <a:schemeClr val="accent1"/>
              </a:effectRef>
              <a:fontRef idx="minor">
                <a:schemeClr val="tx1"/>
              </a:fontRef>
            </p:style>
          </p:cxnSp>
        </p:grpSp>
        <p:sp>
          <p:nvSpPr>
            <p:cNvPr id="26" name="ZoneTexte 25">
              <a:extLst>
                <a:ext uri="{FF2B5EF4-FFF2-40B4-BE49-F238E27FC236}">
                  <a16:creationId xmlns:a16="http://schemas.microsoft.com/office/drawing/2014/main" id="{55A1F51B-13BF-4FB6-BDF1-0B7015B72AAE}"/>
                </a:ext>
              </a:extLst>
            </p:cNvPr>
            <p:cNvSpPr txBox="1"/>
            <p:nvPr/>
          </p:nvSpPr>
          <p:spPr>
            <a:xfrm>
              <a:off x="3845986" y="7242452"/>
              <a:ext cx="1569785" cy="246478"/>
            </a:xfrm>
            <a:prstGeom prst="rect">
              <a:avLst/>
            </a:prstGeom>
            <a:noFill/>
          </p:spPr>
          <p:txBody>
            <a:bodyPr wrap="square" lIns="91440" tIns="45720" rIns="91440" bIns="45720" rtlCol="0" anchor="t">
              <a:spAutoFit/>
            </a:bodyPr>
            <a:lstStyle/>
            <a:p>
              <a:pPr>
                <a:lnSpc>
                  <a:spcPct val="110000"/>
                </a:lnSpc>
              </a:pPr>
              <a:r>
                <a:rPr lang="en-GB" sz="1000" dirty="0">
                  <a:latin typeface="MAIF"/>
                  <a:hlinkClick r:id="rId4"/>
                </a:rPr>
                <a:t>presse-NET@maif.fr </a:t>
              </a:r>
              <a:endParaRPr lang="en-GB" sz="1000" dirty="0">
                <a:latin typeface="MAIF" panose="020B0503020200030B04" pitchFamily="34" charset="0"/>
              </a:endParaRPr>
            </a:p>
          </p:txBody>
        </p:sp>
      </p:grpSp>
      <p:pic>
        <p:nvPicPr>
          <p:cNvPr id="34" name="Image 33">
            <a:hlinkClick r:id="rId5"/>
            <a:extLst>
              <a:ext uri="{FF2B5EF4-FFF2-40B4-BE49-F238E27FC236}">
                <a16:creationId xmlns:a16="http://schemas.microsoft.com/office/drawing/2014/main" id="{20EB118B-7D42-4141-B9D4-45D4C65E822F}"/>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r="53214" b="-2914"/>
          <a:stretch/>
        </p:blipFill>
        <p:spPr>
          <a:xfrm>
            <a:off x="1691959" y="736861"/>
            <a:ext cx="250964" cy="253397"/>
          </a:xfrm>
          <a:prstGeom prst="rect">
            <a:avLst/>
          </a:prstGeom>
        </p:spPr>
      </p:pic>
      <p:pic>
        <p:nvPicPr>
          <p:cNvPr id="35" name="Image 34">
            <a:hlinkClick r:id="rId7"/>
            <a:extLst>
              <a:ext uri="{FF2B5EF4-FFF2-40B4-BE49-F238E27FC236}">
                <a16:creationId xmlns:a16="http://schemas.microsoft.com/office/drawing/2014/main" id="{E22EF6CA-9865-4DA0-8F44-73A44C768B7C}"/>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53215" t="-1" r="-1" b="-6155"/>
          <a:stretch/>
        </p:blipFill>
        <p:spPr>
          <a:xfrm>
            <a:off x="1996263" y="732869"/>
            <a:ext cx="250963" cy="261380"/>
          </a:xfrm>
          <a:prstGeom prst="rect">
            <a:avLst/>
          </a:prstGeom>
        </p:spPr>
      </p:pic>
      <p:grpSp>
        <p:nvGrpSpPr>
          <p:cNvPr id="2" name="Grouper 3">
            <a:extLst>
              <a:ext uri="{FF2B5EF4-FFF2-40B4-BE49-F238E27FC236}">
                <a16:creationId xmlns:a16="http://schemas.microsoft.com/office/drawing/2014/main" id="{1D426E93-2CA2-20D2-CB6A-4E0C3085DF13}"/>
              </a:ext>
            </a:extLst>
          </p:cNvPr>
          <p:cNvGrpSpPr/>
          <p:nvPr/>
        </p:nvGrpSpPr>
        <p:grpSpPr>
          <a:xfrm>
            <a:off x="4248674" y="2755098"/>
            <a:ext cx="2124000" cy="899467"/>
            <a:chOff x="3826272" y="6959030"/>
            <a:chExt cx="1701106" cy="899467"/>
          </a:xfrm>
        </p:grpSpPr>
        <p:grpSp>
          <p:nvGrpSpPr>
            <p:cNvPr id="3" name="Grouper 28">
              <a:extLst>
                <a:ext uri="{FF2B5EF4-FFF2-40B4-BE49-F238E27FC236}">
                  <a16:creationId xmlns:a16="http://schemas.microsoft.com/office/drawing/2014/main" id="{3FF6BD3A-3513-4091-F0C9-EADF5F02887D}"/>
                </a:ext>
              </a:extLst>
            </p:cNvPr>
            <p:cNvGrpSpPr/>
            <p:nvPr/>
          </p:nvGrpSpPr>
          <p:grpSpPr>
            <a:xfrm>
              <a:off x="3826272" y="6959030"/>
              <a:ext cx="1701106" cy="296261"/>
              <a:chOff x="1012337" y="1399019"/>
              <a:chExt cx="1701106" cy="296261"/>
            </a:xfrm>
          </p:grpSpPr>
          <p:sp>
            <p:nvSpPr>
              <p:cNvPr id="5" name="ZoneTexte 4">
                <a:extLst>
                  <a:ext uri="{FF2B5EF4-FFF2-40B4-BE49-F238E27FC236}">
                    <a16:creationId xmlns:a16="http://schemas.microsoft.com/office/drawing/2014/main" id="{AB459483-308E-6D6D-5434-1B5AF4F1DA79}"/>
                  </a:ext>
                </a:extLst>
              </p:cNvPr>
              <p:cNvSpPr txBox="1"/>
              <p:nvPr/>
            </p:nvSpPr>
            <p:spPr>
              <a:xfrm>
                <a:off x="1012337" y="1399019"/>
                <a:ext cx="1701106" cy="246221"/>
              </a:xfrm>
              <a:prstGeom prst="rect">
                <a:avLst/>
              </a:prstGeom>
              <a:noFill/>
            </p:spPr>
            <p:txBody>
              <a:bodyPr wrap="square" rtlCol="0">
                <a:spAutoFit/>
              </a:bodyPr>
              <a:lstStyle/>
              <a:p>
                <a:r>
                  <a:rPr lang="fr-FR" sz="1000" dirty="0">
                    <a:latin typeface="MAIF Black" panose="020B0803020200030B04" pitchFamily="34" charset="0"/>
                  </a:rPr>
                  <a:t>Contact Presse </a:t>
                </a:r>
                <a:r>
                  <a:rPr lang="fr-FR" sz="1000" dirty="0">
                    <a:highlight>
                      <a:srgbClr val="FFFF00"/>
                    </a:highlight>
                    <a:latin typeface="MAIF Black" panose="020B0803020200030B04" pitchFamily="34" charset="0"/>
                  </a:rPr>
                  <a:t>COLLECTIVITE</a:t>
                </a:r>
              </a:p>
            </p:txBody>
          </p:sp>
          <p:cxnSp>
            <p:nvCxnSpPr>
              <p:cNvPr id="6" name="Connecteur droit 5">
                <a:extLst>
                  <a:ext uri="{FF2B5EF4-FFF2-40B4-BE49-F238E27FC236}">
                    <a16:creationId xmlns:a16="http://schemas.microsoft.com/office/drawing/2014/main" id="{A1DABDB9-7002-E481-E8FF-503712002532}"/>
                  </a:ext>
                </a:extLst>
              </p:cNvPr>
              <p:cNvCxnSpPr>
                <a:cxnSpLocks/>
              </p:cNvCxnSpPr>
              <p:nvPr/>
            </p:nvCxnSpPr>
            <p:spPr>
              <a:xfrm>
                <a:off x="1068809" y="1680063"/>
                <a:ext cx="1178439" cy="15217"/>
              </a:xfrm>
              <a:prstGeom prst="line">
                <a:avLst/>
              </a:prstGeom>
              <a:ln>
                <a:solidFill>
                  <a:srgbClr val="FC0D1A"/>
                </a:solidFill>
              </a:ln>
              <a:effectLst/>
            </p:spPr>
            <p:style>
              <a:lnRef idx="2">
                <a:schemeClr val="accent1"/>
              </a:lnRef>
              <a:fillRef idx="0">
                <a:schemeClr val="accent1"/>
              </a:fillRef>
              <a:effectRef idx="1">
                <a:schemeClr val="accent1"/>
              </a:effectRef>
              <a:fontRef idx="minor">
                <a:schemeClr val="tx1"/>
              </a:fontRef>
            </p:style>
          </p:cxnSp>
        </p:grpSp>
        <p:sp>
          <p:nvSpPr>
            <p:cNvPr id="4" name="ZoneTexte 3">
              <a:extLst>
                <a:ext uri="{FF2B5EF4-FFF2-40B4-BE49-F238E27FC236}">
                  <a16:creationId xmlns:a16="http://schemas.microsoft.com/office/drawing/2014/main" id="{D74B1BBE-53DC-516B-D247-278959DCFA8F}"/>
                </a:ext>
              </a:extLst>
            </p:cNvPr>
            <p:cNvSpPr txBox="1"/>
            <p:nvPr/>
          </p:nvSpPr>
          <p:spPr>
            <a:xfrm>
              <a:off x="3826275" y="7273465"/>
              <a:ext cx="1412785" cy="585032"/>
            </a:xfrm>
            <a:prstGeom prst="rect">
              <a:avLst/>
            </a:prstGeom>
            <a:noFill/>
          </p:spPr>
          <p:txBody>
            <a:bodyPr wrap="square" lIns="91440" tIns="45720" rIns="91440" bIns="45720" rtlCol="0" anchor="t">
              <a:spAutoFit/>
            </a:bodyPr>
            <a:lstStyle/>
            <a:p>
              <a:pPr>
                <a:lnSpc>
                  <a:spcPct val="110000"/>
                </a:lnSpc>
              </a:pPr>
              <a:r>
                <a:rPr lang="en-GB" sz="1000" dirty="0" err="1">
                  <a:highlight>
                    <a:srgbClr val="FFFF00"/>
                  </a:highlight>
                  <a:latin typeface="MAIF Black" panose="020B0803020200030B04" pitchFamily="34" charset="0"/>
                </a:rPr>
                <a:t>Xxxxxx</a:t>
              </a:r>
              <a:r>
                <a:rPr lang="en-GB" sz="1000" dirty="0">
                  <a:highlight>
                    <a:srgbClr val="FFFF00"/>
                  </a:highlight>
                  <a:latin typeface="MAIF Black" panose="020B0803020200030B04" pitchFamily="34" charset="0"/>
                </a:rPr>
                <a:t> </a:t>
              </a:r>
              <a:r>
                <a:rPr lang="en-GB" sz="1000" dirty="0" err="1">
                  <a:highlight>
                    <a:srgbClr val="FFFF00"/>
                  </a:highlight>
                  <a:latin typeface="MAIF Black" panose="020B0803020200030B04" pitchFamily="34" charset="0"/>
                </a:rPr>
                <a:t>Xxxxxxxxxx</a:t>
              </a:r>
              <a:r>
                <a:rPr lang="en-GB" sz="1000" dirty="0">
                  <a:highlight>
                    <a:srgbClr val="FFFF00"/>
                  </a:highlight>
                  <a:latin typeface="MAIF Black" panose="020B0803020200030B04" pitchFamily="34" charset="0"/>
                </a:rPr>
                <a:t> </a:t>
              </a:r>
            </a:p>
            <a:p>
              <a:pPr>
                <a:lnSpc>
                  <a:spcPct val="110000"/>
                </a:lnSpc>
              </a:pPr>
              <a:r>
                <a:rPr lang="en-GB" sz="1000" dirty="0" err="1">
                  <a:highlight>
                    <a:srgbClr val="FFFF00"/>
                  </a:highlight>
                  <a:latin typeface="MAIF"/>
                </a:rPr>
                <a:t>xxxxxxx@xxxxxxxxx.xx</a:t>
              </a:r>
              <a:r>
                <a:rPr lang="en-GB" sz="1000" dirty="0">
                  <a:highlight>
                    <a:srgbClr val="FFFF00"/>
                  </a:highlight>
                  <a:latin typeface="MAIF"/>
                </a:rPr>
                <a:t> </a:t>
              </a:r>
              <a:endParaRPr lang="en-GB" sz="1000" dirty="0">
                <a:highlight>
                  <a:srgbClr val="FFFF00"/>
                </a:highlight>
                <a:latin typeface="MAIF" panose="020B0503020200030B04" pitchFamily="34" charset="0"/>
              </a:endParaRPr>
            </a:p>
            <a:p>
              <a:pPr>
                <a:lnSpc>
                  <a:spcPct val="110000"/>
                </a:lnSpc>
              </a:pPr>
              <a:r>
                <a:rPr lang="fr-FR" sz="1000" dirty="0">
                  <a:highlight>
                    <a:srgbClr val="FFFF00"/>
                  </a:highlight>
                  <a:latin typeface="Maif"/>
                  <a:ea typeface="+mn-lt"/>
                  <a:cs typeface="+mn-lt"/>
                </a:rPr>
                <a:t>00 00 00 00 00 </a:t>
              </a:r>
              <a:endParaRPr lang="en-GB" sz="1000" dirty="0">
                <a:highlight>
                  <a:srgbClr val="FFFF00"/>
                </a:highlight>
                <a:latin typeface="Maif"/>
                <a:ea typeface="+mn-lt"/>
                <a:cs typeface="+mn-lt"/>
              </a:endParaRPr>
            </a:p>
          </p:txBody>
        </p:sp>
      </p:grpSp>
    </p:spTree>
    <p:extLst>
      <p:ext uri="{BB962C8B-B14F-4D97-AF65-F5344CB8AC3E}">
        <p14:creationId xmlns:p14="http://schemas.microsoft.com/office/powerpoint/2010/main" val="2817499455"/>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4c94ad2b-9004-4570-bbcf-82f1abd0b381" xsi:nil="true"/>
    <lcf76f155ced4ddcb4097134ff3c332f xmlns="cc30a82d-85c9-4ab3-bf8e-7add1d9da11b">
      <Terms xmlns="http://schemas.microsoft.com/office/infopath/2007/PartnerControls"/>
    </lcf76f155ced4ddcb4097134ff3c332f>
    <SharedWithUsers xmlns="4c94ad2b-9004-4570-bbcf-82f1abd0b381">
      <UserInfo>
        <DisplayName>SharingLinks.f4c8bc80-2977-4d13-b7b9-e064898d4140.OrganizationEdit.1a4f575e-8987-41b4-8fbf-dad3d1b47f01</DisplayName>
        <AccountId>327</AccountId>
        <AccountType/>
      </UserInfo>
      <UserInfo>
        <DisplayName>SharingLinks.1b64d4b7-199e-4161-857b-be6ef8724df3.Flexible.18e9373f-bef0-42ce-8001-da804ae7f5fc</DisplayName>
        <AccountId>36</AccountId>
        <AccountType/>
      </UserInfo>
      <UserInfo>
        <DisplayName>SharingLinks.bbad01f6-ab00-48a8-a4fa-9579819633be.Flexible.dd7a8d28-2b52-4fe4-ba0d-259f91735aef</DisplayName>
        <AccountId>790</AccountId>
        <AccountType/>
      </UserInfo>
      <UserInfo>
        <DisplayName>BADREAU Fabrice</DisplayName>
        <AccountId>12</AccountId>
        <AccountType/>
      </UserInfo>
      <UserInfo>
        <DisplayName>TRIPELON Laurent</DisplayName>
        <AccountId>15</AccountId>
        <AccountType/>
      </UserInfo>
      <UserInfo>
        <DisplayName>TALBOT Corinne</DisplayName>
        <AccountId>60</AccountId>
        <AccountType/>
      </UserInfo>
      <UserInfo>
        <DisplayName>COCONNIER Mylene</DisplayName>
        <AccountId>720</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E7FF135524D6C42B4C7CB6343E3762D" ma:contentTypeVersion="17" ma:contentTypeDescription="Create a new document." ma:contentTypeScope="" ma:versionID="8b8f11cbf7c7e84c8128152a4085eed9">
  <xsd:schema xmlns:xsd="http://www.w3.org/2001/XMLSchema" xmlns:xs="http://www.w3.org/2001/XMLSchema" xmlns:p="http://schemas.microsoft.com/office/2006/metadata/properties" xmlns:ns2="cc30a82d-85c9-4ab3-bf8e-7add1d9da11b" xmlns:ns3="4c94ad2b-9004-4570-bbcf-82f1abd0b381" targetNamespace="http://schemas.microsoft.com/office/2006/metadata/properties" ma:root="true" ma:fieldsID="f20e986aade5dda4d0041b90732f8eba" ns2:_="" ns3:_="">
    <xsd:import namespace="cc30a82d-85c9-4ab3-bf8e-7add1d9da11b"/>
    <xsd:import namespace="4c94ad2b-9004-4570-bbcf-82f1abd0b38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LengthInSeconds" minOccurs="0"/>
                <xsd:element ref="ns2:MediaServiceLocation"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30a82d-85c9-4ab3-bf8e-7add1d9da1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ad25105-b97e-4ef5-a25d-1735bf2658e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c94ad2b-9004-4570-bbcf-82f1abd0b38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0328f9e4-0a35-4ed8-88ba-73b495f13375}" ma:internalName="TaxCatchAll" ma:showField="CatchAllData" ma:web="4c94ad2b-9004-4570-bbcf-82f1abd0b38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D361C90-B114-4D3F-89DC-9B6B83F986D0}">
  <ds:schemaRefs>
    <ds:schemaRef ds:uri="http://purl.org/dc/elements/1.1/"/>
    <ds:schemaRef ds:uri="206a9c30-0ce9-47ac-b3c0-bda53dc414b0"/>
    <ds:schemaRef ds:uri="http://schemas.openxmlformats.org/package/2006/metadata/core-properties"/>
    <ds:schemaRef ds:uri="3be5b4a1-5b98-4820-9a7e-1ab2990a2ec0"/>
    <ds:schemaRef ds:uri="http://schemas.microsoft.com/office/infopath/2007/PartnerControls"/>
    <ds:schemaRef ds:uri="http://purl.org/dc/terms/"/>
    <ds:schemaRef ds:uri="http://schemas.microsoft.com/office/2006/documentManagement/types"/>
    <ds:schemaRef ds:uri="http://schemas.microsoft.com/office/2006/metadata/properties"/>
    <ds:schemaRef ds:uri="http://www.w3.org/XML/1998/namespace"/>
    <ds:schemaRef ds:uri="http://purl.org/dc/dcmitype/"/>
    <ds:schemaRef ds:uri="4c94ad2b-9004-4570-bbcf-82f1abd0b381"/>
    <ds:schemaRef ds:uri="cc30a82d-85c9-4ab3-bf8e-7add1d9da11b"/>
  </ds:schemaRefs>
</ds:datastoreItem>
</file>

<file path=customXml/itemProps2.xml><?xml version="1.0" encoding="utf-8"?>
<ds:datastoreItem xmlns:ds="http://schemas.openxmlformats.org/officeDocument/2006/customXml" ds:itemID="{46643AFC-2CAD-4E3B-9047-07AD36A8E8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30a82d-85c9-4ab3-bf8e-7add1d9da11b"/>
    <ds:schemaRef ds:uri="4c94ad2b-9004-4570-bbcf-82f1abd0b3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6193D6D-1F5A-4908-A9CC-E9964C81E56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17</TotalTime>
  <Words>590</Words>
  <Application>Microsoft Office PowerPoint</Application>
  <PresentationFormat>Format A4 (210 x 297 mm)</PresentationFormat>
  <Paragraphs>44</Paragraphs>
  <Slides>2</Slides>
  <Notes>2</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vt:i4>
      </vt:variant>
    </vt:vector>
  </HeadingPairs>
  <TitlesOfParts>
    <vt:vector size="10" baseType="lpstr">
      <vt:lpstr>Arial</vt:lpstr>
      <vt:lpstr>Calibri</vt:lpstr>
      <vt:lpstr>Calibri Light</vt:lpstr>
      <vt:lpstr>MAIF</vt:lpstr>
      <vt:lpstr>MAIF</vt:lpstr>
      <vt:lpstr>MAIF Black</vt:lpstr>
      <vt:lpstr>MAIF Light</vt:lpstr>
      <vt:lpstr>Thème Office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VINCENT Stephanie</dc:creator>
  <cp:lastModifiedBy>ARNAULT Florence</cp:lastModifiedBy>
  <cp:revision>1</cp:revision>
  <cp:lastPrinted>2019-05-24T08:31:16Z</cp:lastPrinted>
  <dcterms:created xsi:type="dcterms:W3CDTF">2019-05-24T06:56:07Z</dcterms:created>
  <dcterms:modified xsi:type="dcterms:W3CDTF">2023-09-15T07:48:43Z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0x0101001E7FF135524D6C42B4C7CB6343E3762D</vt:lpwstr>
  </property>
  <property fmtid="{D5CDD505-2E9C-101B-9397-08002B2CF9AE}" pid="3" name="MediaServiceImageTags">
    <vt:lpwstr/>
  </property>
</Properties>
</file>